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2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1pPr>
    <a:lvl2pPr marL="0" marR="0" indent="3429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2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2pPr>
    <a:lvl3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2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3pPr>
    <a:lvl4pPr marL="0" marR="0" indent="10287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2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4pPr>
    <a:lvl5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2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5pPr>
    <a:lvl6pPr marL="0" marR="0" indent="17145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2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6pPr>
    <a:lvl7pPr marL="0" marR="0" indent="2057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2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7pPr>
    <a:lvl8pPr marL="0" marR="0" indent="24003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2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8pPr>
    <a:lvl9pPr marL="0" marR="0" indent="2743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2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 b="def" i="def"/>
      <a:tcStyle>
        <a:tcBdr/>
        <a:fill>
          <a:solidFill>
            <a:srgbClr val="C3C2C2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CE5E6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 b="def" i="def"/>
      <a:tcStyle>
        <a:tcBdr/>
        <a:fill>
          <a:solidFill>
            <a:srgbClr val="DEDEDF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8F44A2F1-9E1F-4B54-A3A2-5F16C0AD49E2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C5C7C9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35" name="Shape 135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584200" latinLnBrk="0">
      <a:defRPr sz="2200">
        <a:latin typeface="Lucida Grande"/>
        <a:ea typeface="Lucida Grande"/>
        <a:cs typeface="Lucida Grande"/>
        <a:sym typeface="Lucida Grande"/>
      </a:defRPr>
    </a:lvl1pPr>
    <a:lvl2pPr indent="228600" defTabSz="584200" latinLnBrk="0">
      <a:defRPr sz="2200">
        <a:latin typeface="Lucida Grande"/>
        <a:ea typeface="Lucida Grande"/>
        <a:cs typeface="Lucida Grande"/>
        <a:sym typeface="Lucida Grande"/>
      </a:defRPr>
    </a:lvl2pPr>
    <a:lvl3pPr indent="457200" defTabSz="584200" latinLnBrk="0">
      <a:defRPr sz="2200">
        <a:latin typeface="Lucida Grande"/>
        <a:ea typeface="Lucida Grande"/>
        <a:cs typeface="Lucida Grande"/>
        <a:sym typeface="Lucida Grande"/>
      </a:defRPr>
    </a:lvl3pPr>
    <a:lvl4pPr indent="685800" defTabSz="584200" latinLnBrk="0">
      <a:defRPr sz="2200">
        <a:latin typeface="Lucida Grande"/>
        <a:ea typeface="Lucida Grande"/>
        <a:cs typeface="Lucida Grande"/>
        <a:sym typeface="Lucida Grande"/>
      </a:defRPr>
    </a:lvl4pPr>
    <a:lvl5pPr indent="914400" defTabSz="584200" latinLnBrk="0">
      <a:defRPr sz="2200">
        <a:latin typeface="Lucida Grande"/>
        <a:ea typeface="Lucida Grande"/>
        <a:cs typeface="Lucida Grande"/>
        <a:sym typeface="Lucida Grande"/>
      </a:defRPr>
    </a:lvl5pPr>
    <a:lvl6pPr indent="1143000" defTabSz="584200" latinLnBrk="0">
      <a:defRPr sz="2200">
        <a:latin typeface="Lucida Grande"/>
        <a:ea typeface="Lucida Grande"/>
        <a:cs typeface="Lucida Grande"/>
        <a:sym typeface="Lucida Grande"/>
      </a:defRPr>
    </a:lvl6pPr>
    <a:lvl7pPr indent="1371600" defTabSz="584200" latinLnBrk="0">
      <a:defRPr sz="2200">
        <a:latin typeface="Lucida Grande"/>
        <a:ea typeface="Lucida Grande"/>
        <a:cs typeface="Lucida Grande"/>
        <a:sym typeface="Lucida Grande"/>
      </a:defRPr>
    </a:lvl7pPr>
    <a:lvl8pPr indent="1600200" defTabSz="584200" latinLnBrk="0">
      <a:defRPr sz="2200">
        <a:latin typeface="Lucida Grande"/>
        <a:ea typeface="Lucida Grande"/>
        <a:cs typeface="Lucida Grande"/>
        <a:sym typeface="Lucida Grande"/>
      </a:defRPr>
    </a:lvl8pPr>
    <a:lvl9pPr indent="1828800" defTabSz="584200" latinLnBrk="0">
      <a:defRPr sz="2200">
        <a:latin typeface="Lucida Grande"/>
        <a:ea typeface="Lucida Grande"/>
        <a:cs typeface="Lucida Grande"/>
        <a:sym typeface="Lucida Grand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600"/>
            </a:lvl1pPr>
            <a:lvl2pPr marL="0" indent="0" algn="ctr">
              <a:spcBef>
                <a:spcPts val="0"/>
              </a:spcBef>
              <a:buSzTx/>
              <a:buNone/>
              <a:defRPr sz="3600"/>
            </a:lvl2pPr>
            <a:lvl3pPr marL="0" indent="0" algn="ctr">
              <a:spcBef>
                <a:spcPts val="0"/>
              </a:spcBef>
              <a:buSzTx/>
              <a:buNone/>
              <a:defRPr sz="3600"/>
            </a:lvl3pPr>
            <a:lvl4pPr marL="0" indent="0" algn="ctr">
              <a:spcBef>
                <a:spcPts val="0"/>
              </a:spcBef>
              <a:buSzTx/>
              <a:buNone/>
              <a:defRPr sz="3600"/>
            </a:lvl4pPr>
            <a:lvl5pPr marL="0" indent="0" algn="ctr">
              <a:spcBef>
                <a:spcPts val="0"/>
              </a:spcBef>
              <a:buSzTx/>
              <a:buNone/>
              <a:defRPr sz="36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Image"/>
          <p:cNvSpPr/>
          <p:nvPr>
            <p:ph type="pic" sz="quarter" idx="13"/>
          </p:nvPr>
        </p:nvSpPr>
        <p:spPr>
          <a:xfrm>
            <a:off x="7124700" y="1968500"/>
            <a:ext cx="4216400" cy="5626100"/>
          </a:xfrm>
          <a:prstGeom prst="rect">
            <a:avLst/>
          </a:prstGeom>
        </p:spPr>
        <p:txBody>
          <a:bodyPr lIns="91439" tIns="45719" rIns="91439" bIns="45719" anchor="t"/>
          <a:lstStyle/>
          <a:p>
            <a:pPr/>
          </a:p>
        </p:txBody>
      </p:sp>
      <p:sp>
        <p:nvSpPr>
          <p:cNvPr id="88" name="Title Text"/>
          <p:cNvSpPr txBox="1"/>
          <p:nvPr>
            <p:ph type="title"/>
          </p:nvPr>
        </p:nvSpPr>
        <p:spPr>
          <a:xfrm>
            <a:off x="635000" y="1409700"/>
            <a:ext cx="5867400" cy="3302000"/>
          </a:xfrm>
          <a:prstGeom prst="rect">
            <a:avLst/>
          </a:prstGeom>
        </p:spPr>
        <p:txBody>
          <a:bodyPr anchor="b"/>
          <a:lstStyle>
            <a:lvl1pPr>
              <a:defRPr sz="7000"/>
            </a:lvl1pPr>
          </a:lstStyle>
          <a:p>
            <a:pPr/>
            <a:r>
              <a:t>Title Text</a:t>
            </a:r>
          </a:p>
        </p:txBody>
      </p:sp>
      <p:sp>
        <p:nvSpPr>
          <p:cNvPr id="89" name="Body Level One…"/>
          <p:cNvSpPr txBox="1"/>
          <p:nvPr>
            <p:ph type="body" sz="quarter" idx="1"/>
          </p:nvPr>
        </p:nvSpPr>
        <p:spPr>
          <a:xfrm>
            <a:off x="635000" y="4787900"/>
            <a:ext cx="5867400" cy="33020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400"/>
            </a:lvl1pPr>
            <a:lvl2pPr marL="0" indent="0" algn="ctr">
              <a:spcBef>
                <a:spcPts val="0"/>
              </a:spcBef>
              <a:buSzTx/>
              <a:buNone/>
              <a:defRPr sz="3400"/>
            </a:lvl2pPr>
            <a:lvl3pPr marL="0" indent="0" algn="ctr">
              <a:spcBef>
                <a:spcPts val="0"/>
              </a:spcBef>
              <a:buSzTx/>
              <a:buNone/>
              <a:defRPr sz="3400"/>
            </a:lvl3pPr>
            <a:lvl4pPr marL="0" indent="0" algn="ctr">
              <a:spcBef>
                <a:spcPts val="0"/>
              </a:spcBef>
              <a:buSzTx/>
              <a:buNone/>
              <a:defRPr sz="3400"/>
            </a:lvl4pPr>
            <a:lvl5pPr marL="0" indent="0" algn="ctr">
              <a:spcBef>
                <a:spcPts val="0"/>
              </a:spcBef>
              <a:buSzTx/>
              <a:buNone/>
              <a:defRPr sz="3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 Refl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Image"/>
          <p:cNvSpPr/>
          <p:nvPr>
            <p:ph type="pic" sz="quarter" idx="13"/>
          </p:nvPr>
        </p:nvSpPr>
        <p:spPr>
          <a:xfrm>
            <a:off x="7124700" y="1968500"/>
            <a:ext cx="4216400" cy="5626100"/>
          </a:xfrm>
          <a:prstGeom prst="rect">
            <a:avLst/>
          </a:prstGeom>
          <a:ln w="25400"/>
          <a:effectLst>
            <a:reflection blurRad="0" stA="50000" stPos="0" endA="0" endPos="40000" dist="0" dir="5400000" fadeDir="5400000" sx="100000" sy="-100000" kx="0" ky="0" algn="bl" rotWithShape="0"/>
          </a:effectLst>
        </p:spPr>
        <p:txBody>
          <a:bodyPr lIns="91439" tIns="45719" rIns="91439" bIns="45719" anchor="t"/>
          <a:lstStyle/>
          <a:p>
            <a:pPr/>
          </a:p>
        </p:txBody>
      </p:sp>
      <p:sp>
        <p:nvSpPr>
          <p:cNvPr id="98" name="Title Text"/>
          <p:cNvSpPr txBox="1"/>
          <p:nvPr>
            <p:ph type="title"/>
          </p:nvPr>
        </p:nvSpPr>
        <p:spPr>
          <a:xfrm>
            <a:off x="635000" y="1409700"/>
            <a:ext cx="5867400" cy="3302000"/>
          </a:xfrm>
          <a:prstGeom prst="rect">
            <a:avLst/>
          </a:prstGeom>
        </p:spPr>
        <p:txBody>
          <a:bodyPr anchor="b"/>
          <a:lstStyle>
            <a:lvl1pPr>
              <a:defRPr sz="7000"/>
            </a:lvl1pPr>
          </a:lstStyle>
          <a:p>
            <a:pPr/>
            <a:r>
              <a:t>Title Text</a:t>
            </a:r>
          </a:p>
        </p:txBody>
      </p:sp>
      <p:sp>
        <p:nvSpPr>
          <p:cNvPr id="99" name="Body Level One…"/>
          <p:cNvSpPr txBox="1"/>
          <p:nvPr>
            <p:ph type="body" sz="quarter" idx="1"/>
          </p:nvPr>
        </p:nvSpPr>
        <p:spPr>
          <a:xfrm>
            <a:off x="635000" y="4787900"/>
            <a:ext cx="5867400" cy="33020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400"/>
            </a:lvl1pPr>
            <a:lvl2pPr marL="0" indent="0" algn="ctr">
              <a:spcBef>
                <a:spcPts val="0"/>
              </a:spcBef>
              <a:buSzTx/>
              <a:buNone/>
              <a:defRPr sz="3400"/>
            </a:lvl2pPr>
            <a:lvl3pPr marL="0" indent="0" algn="ctr">
              <a:spcBef>
                <a:spcPts val="0"/>
              </a:spcBef>
              <a:buSzTx/>
              <a:buNone/>
              <a:defRPr sz="3400"/>
            </a:lvl3pPr>
            <a:lvl4pPr marL="0" indent="0" algn="ctr">
              <a:spcBef>
                <a:spcPts val="0"/>
              </a:spcBef>
              <a:buSzTx/>
              <a:buNone/>
              <a:defRPr sz="3400"/>
            </a:lvl4pPr>
            <a:lvl5pPr marL="0" indent="0" algn="ctr">
              <a:spcBef>
                <a:spcPts val="0"/>
              </a:spcBef>
              <a:buSzTx/>
              <a:buNone/>
              <a:defRPr sz="3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Image"/>
          <p:cNvSpPr/>
          <p:nvPr>
            <p:ph type="pic" sz="quarter" idx="13"/>
          </p:nvPr>
        </p:nvSpPr>
        <p:spPr>
          <a:xfrm>
            <a:off x="7175500" y="2882900"/>
            <a:ext cx="4102100" cy="5473700"/>
          </a:xfrm>
          <a:prstGeom prst="rect">
            <a:avLst/>
          </a:prstGeom>
        </p:spPr>
        <p:txBody>
          <a:bodyPr lIns="91439" tIns="45719" rIns="91439" bIns="45719" anchor="t"/>
          <a:lstStyle/>
          <a:p>
            <a:pPr/>
          </a:p>
        </p:txBody>
      </p:sp>
      <p:sp>
        <p:nvSpPr>
          <p:cNvPr id="10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09" name="Body Level One…"/>
          <p:cNvSpPr txBox="1"/>
          <p:nvPr>
            <p:ph type="body" sz="half" idx="1"/>
          </p:nvPr>
        </p:nvSpPr>
        <p:spPr>
          <a:xfrm>
            <a:off x="1270000" y="2768600"/>
            <a:ext cx="5041900" cy="5715000"/>
          </a:xfrm>
          <a:prstGeom prst="rect">
            <a:avLst/>
          </a:prstGeom>
        </p:spPr>
        <p:txBody>
          <a:bodyPr/>
          <a:lstStyle>
            <a:lvl1pPr marL="812120" indent="-494620">
              <a:spcBef>
                <a:spcPts val="3800"/>
              </a:spcBef>
              <a:defRPr sz="3200"/>
            </a:lvl1pPr>
            <a:lvl2pPr marL="1256620" indent="-494620">
              <a:spcBef>
                <a:spcPts val="3800"/>
              </a:spcBef>
              <a:defRPr sz="3200"/>
            </a:lvl2pPr>
            <a:lvl3pPr marL="1701120" indent="-494620">
              <a:spcBef>
                <a:spcPts val="3800"/>
              </a:spcBef>
              <a:defRPr sz="3200"/>
            </a:lvl3pPr>
            <a:lvl4pPr marL="2145620" indent="-494620">
              <a:spcBef>
                <a:spcPts val="3800"/>
              </a:spcBef>
              <a:defRPr sz="3200"/>
            </a:lvl4pPr>
            <a:lvl5pPr marL="2590120" indent="-494620">
              <a:spcBef>
                <a:spcPts val="3800"/>
              </a:spcBef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 -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18" name="Body Level One…"/>
          <p:cNvSpPr txBox="1"/>
          <p:nvPr>
            <p:ph type="body" sz="half" idx="1"/>
          </p:nvPr>
        </p:nvSpPr>
        <p:spPr>
          <a:xfrm>
            <a:off x="1270000" y="2768600"/>
            <a:ext cx="5041900" cy="5715000"/>
          </a:xfrm>
          <a:prstGeom prst="rect">
            <a:avLst/>
          </a:prstGeom>
        </p:spPr>
        <p:txBody>
          <a:bodyPr/>
          <a:lstStyle>
            <a:lvl1pPr marL="812120" indent="-494620">
              <a:spcBef>
                <a:spcPts val="3800"/>
              </a:spcBef>
              <a:defRPr sz="3200"/>
            </a:lvl1pPr>
            <a:lvl2pPr marL="1256620" indent="-494620">
              <a:spcBef>
                <a:spcPts val="3800"/>
              </a:spcBef>
              <a:defRPr sz="3200"/>
            </a:lvl2pPr>
            <a:lvl3pPr marL="1701120" indent="-494620">
              <a:spcBef>
                <a:spcPts val="3800"/>
              </a:spcBef>
              <a:defRPr sz="3200"/>
            </a:lvl3pPr>
            <a:lvl4pPr marL="2145620" indent="-494620">
              <a:spcBef>
                <a:spcPts val="3800"/>
              </a:spcBef>
              <a:defRPr sz="3200"/>
            </a:lvl4pPr>
            <a:lvl5pPr marL="2590120" indent="-494620">
              <a:spcBef>
                <a:spcPts val="3800"/>
              </a:spcBef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 -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27" name="Body Level One…"/>
          <p:cNvSpPr txBox="1"/>
          <p:nvPr>
            <p:ph type="body" sz="quarter" idx="1"/>
          </p:nvPr>
        </p:nvSpPr>
        <p:spPr>
          <a:xfrm>
            <a:off x="7772400" y="2768600"/>
            <a:ext cx="3962400" cy="5715000"/>
          </a:xfrm>
          <a:prstGeom prst="rect">
            <a:avLst/>
          </a:prstGeom>
        </p:spPr>
        <p:txBody>
          <a:bodyPr/>
          <a:lstStyle>
            <a:lvl1pPr marL="812120" indent="-494620">
              <a:spcBef>
                <a:spcPts val="3800"/>
              </a:spcBef>
              <a:defRPr sz="3200"/>
            </a:lvl1pPr>
            <a:lvl2pPr marL="1256620" indent="-494620">
              <a:spcBef>
                <a:spcPts val="3800"/>
              </a:spcBef>
              <a:defRPr sz="3200"/>
            </a:lvl2pPr>
            <a:lvl3pPr marL="1701120" indent="-494620">
              <a:spcBef>
                <a:spcPts val="3800"/>
              </a:spcBef>
              <a:defRPr sz="3200"/>
            </a:lvl3pPr>
            <a:lvl4pPr marL="2145620" indent="-494620">
              <a:spcBef>
                <a:spcPts val="3800"/>
              </a:spcBef>
              <a:defRPr sz="3200"/>
            </a:lvl4pPr>
            <a:lvl5pPr marL="2590120" indent="-494620">
              <a:spcBef>
                <a:spcPts val="3800"/>
              </a:spcBef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1" name="Body Level One…"/>
          <p:cNvSpPr txBox="1"/>
          <p:nvPr>
            <p:ph type="body" idx="1"/>
          </p:nvPr>
        </p:nvSpPr>
        <p:spPr>
          <a:xfrm>
            <a:off x="1270000" y="2768600"/>
            <a:ext cx="10464800" cy="5715000"/>
          </a:xfrm>
          <a:prstGeom prst="rect">
            <a:avLst/>
          </a:prstGeom>
        </p:spPr>
        <p:txBody>
          <a:bodyPr/>
          <a:lstStyle>
            <a:lvl1pPr>
              <a:spcBef>
                <a:spcPts val="2400"/>
              </a:spcBef>
            </a:lvl1pPr>
            <a:lvl2pPr>
              <a:spcBef>
                <a:spcPts val="2400"/>
              </a:spcBef>
            </a:lvl2pPr>
            <a:lvl3pPr>
              <a:spcBef>
                <a:spcPts val="2400"/>
              </a:spcBef>
            </a:lvl3pPr>
            <a:lvl4pPr>
              <a:spcBef>
                <a:spcPts val="2400"/>
              </a:spcBef>
            </a:lvl4pPr>
            <a:lvl5pPr>
              <a:spcBef>
                <a:spcPts val="2400"/>
              </a:spcBef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 -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0" name="Body Level One…"/>
          <p:cNvSpPr txBox="1"/>
          <p:nvPr>
            <p:ph type="body" idx="1"/>
          </p:nvPr>
        </p:nvSpPr>
        <p:spPr>
          <a:xfrm>
            <a:off x="1270000" y="2768600"/>
            <a:ext cx="10464800" cy="5715000"/>
          </a:xfrm>
          <a:prstGeom prst="rect">
            <a:avLst/>
          </a:prstGeom>
        </p:spPr>
        <p:txBody>
          <a:bodyPr numCol="2" spcCol="523240" anchor="t"/>
          <a:lstStyle>
            <a:lvl1pPr marL="812120" indent="-494620">
              <a:spcBef>
                <a:spcPts val="3800"/>
              </a:spcBef>
              <a:defRPr sz="3200"/>
            </a:lvl1pPr>
            <a:lvl2pPr marL="1256620" indent="-494620">
              <a:spcBef>
                <a:spcPts val="3800"/>
              </a:spcBef>
              <a:defRPr sz="3200"/>
            </a:lvl2pPr>
            <a:lvl3pPr marL="1701120" indent="-494620">
              <a:spcBef>
                <a:spcPts val="3800"/>
              </a:spcBef>
              <a:defRPr sz="3200"/>
            </a:lvl3pPr>
            <a:lvl4pPr marL="2145620" indent="-494620">
              <a:spcBef>
                <a:spcPts val="3800"/>
              </a:spcBef>
              <a:defRPr sz="3200"/>
            </a:lvl4pPr>
            <a:lvl5pPr marL="2590120" indent="-494620">
              <a:spcBef>
                <a:spcPts val="3800"/>
              </a:spcBef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Title Text"/>
          <p:cNvSpPr txBox="1"/>
          <p:nvPr>
            <p:ph type="title"/>
          </p:nvPr>
        </p:nvSpPr>
        <p:spPr>
          <a:xfrm>
            <a:off x="1270000" y="2971800"/>
            <a:ext cx="10464800" cy="3810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Image"/>
          <p:cNvSpPr/>
          <p:nvPr>
            <p:ph type="pic" sz="half" idx="13"/>
          </p:nvPr>
        </p:nvSpPr>
        <p:spPr>
          <a:xfrm>
            <a:off x="2438400" y="1638300"/>
            <a:ext cx="8128000" cy="4559300"/>
          </a:xfrm>
          <a:prstGeom prst="rect">
            <a:avLst/>
          </a:prstGeom>
        </p:spPr>
        <p:txBody>
          <a:bodyPr lIns="91439" tIns="45719" rIns="91439" bIns="45719" anchor="t"/>
          <a:lstStyle/>
          <a:p>
            <a:pPr/>
          </a:p>
        </p:txBody>
      </p:sp>
      <p:sp>
        <p:nvSpPr>
          <p:cNvPr id="70" name="Title Text"/>
          <p:cNvSpPr txBox="1"/>
          <p:nvPr>
            <p:ph type="title"/>
          </p:nvPr>
        </p:nvSpPr>
        <p:spPr>
          <a:xfrm>
            <a:off x="1270000" y="7366000"/>
            <a:ext cx="10464800" cy="17018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7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 Refl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Image"/>
          <p:cNvSpPr/>
          <p:nvPr>
            <p:ph type="pic" sz="half" idx="13"/>
          </p:nvPr>
        </p:nvSpPr>
        <p:spPr>
          <a:xfrm>
            <a:off x="2438400" y="1638300"/>
            <a:ext cx="8128000" cy="4559300"/>
          </a:xfrm>
          <a:prstGeom prst="rect">
            <a:avLst/>
          </a:prstGeom>
          <a:ln w="25400"/>
          <a:effectLst>
            <a:reflection blurRad="0" stA="50000" stPos="0" endA="0" endPos="40000" dist="0" dir="5400000" fadeDir="5400000" sx="100000" sy="-100000" kx="0" ky="0" algn="bl" rotWithShape="0"/>
          </a:effectLst>
        </p:spPr>
        <p:txBody>
          <a:bodyPr lIns="91439" tIns="45719" rIns="91439" bIns="45719" anchor="t"/>
          <a:lstStyle/>
          <a:p>
            <a:pPr/>
          </a:p>
        </p:txBody>
      </p:sp>
      <p:sp>
        <p:nvSpPr>
          <p:cNvPr id="79" name="Title Text"/>
          <p:cNvSpPr txBox="1"/>
          <p:nvPr>
            <p:ph type="title"/>
          </p:nvPr>
        </p:nvSpPr>
        <p:spPr>
          <a:xfrm>
            <a:off x="1270000" y="7366000"/>
            <a:ext cx="10464800" cy="17018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8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ody Level One…"/>
          <p:cNvSpPr txBox="1"/>
          <p:nvPr>
            <p:ph type="body" idx="1"/>
          </p:nvPr>
        </p:nvSpPr>
        <p:spPr>
          <a:xfrm>
            <a:off x="1270000" y="1270000"/>
            <a:ext cx="10464800" cy="7213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" name="Title Text"/>
          <p:cNvSpPr txBox="1"/>
          <p:nvPr>
            <p:ph type="title"/>
          </p:nvPr>
        </p:nvSpPr>
        <p:spPr>
          <a:xfrm>
            <a:off x="1270000" y="254000"/>
            <a:ext cx="10464800" cy="2438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/>
            <a:r>
              <a:t>Title Text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4600" y="9258300"/>
            <a:ext cx="342900" cy="3683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/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9pPr>
    </p:titleStyle>
    <p:bodyStyle>
      <a:lvl1pPr marL="8890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b="0" baseline="0" cap="none" i="0" spc="0" strike="noStrike" sz="4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1pPr>
      <a:lvl2pPr marL="13335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b="0" baseline="0" cap="none" i="0" spc="0" strike="noStrike" sz="4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2pPr>
      <a:lvl3pPr marL="17780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b="0" baseline="0" cap="none" i="0" spc="0" strike="noStrike" sz="4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3pPr>
      <a:lvl4pPr marL="22225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b="0" baseline="0" cap="none" i="0" spc="0" strike="noStrike" sz="4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4pPr>
      <a:lvl5pPr marL="26670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b="0" baseline="0" cap="none" i="0" spc="0" strike="noStrike" sz="4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5pPr>
      <a:lvl6pPr marL="30226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b="0" baseline="0" cap="none" i="0" spc="0" strike="noStrike" sz="4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6pPr>
      <a:lvl7pPr marL="33782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b="0" baseline="0" cap="none" i="0" spc="0" strike="noStrike" sz="4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7pPr>
      <a:lvl8pPr marL="37338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b="0" baseline="0" cap="none" i="0" spc="0" strike="noStrike" sz="4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8pPr>
      <a:lvl9pPr marL="40894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b="0" baseline="0" cap="none" i="0" spc="0" strike="noStrike" sz="4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png"/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6" Type="http://schemas.openxmlformats.org/officeDocument/2006/relationships/image" Target="../media/image7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Arrow"/>
          <p:cNvSpPr/>
          <p:nvPr/>
        </p:nvSpPr>
        <p:spPr>
          <a:xfrm rot="7878171">
            <a:off x="6514480" y="4160380"/>
            <a:ext cx="3014014" cy="952813"/>
          </a:xfrm>
          <a:prstGeom prst="rightArrow">
            <a:avLst>
              <a:gd name="adj1" fmla="val 32000"/>
              <a:gd name="adj2" fmla="val 85305"/>
            </a:avLst>
          </a:prstGeom>
          <a:solidFill>
            <a:schemeClr val="accent3">
              <a:satOff val="18648"/>
              <a:lumOff val="5971"/>
              <a:alpha val="18465"/>
            </a:schemeClr>
          </a:solid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40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138" name="Line"/>
          <p:cNvSpPr/>
          <p:nvPr/>
        </p:nvSpPr>
        <p:spPr>
          <a:xfrm flipV="1">
            <a:off x="5259149" y="5744633"/>
            <a:ext cx="1747018" cy="2366778"/>
          </a:xfrm>
          <a:prstGeom prst="line">
            <a:avLst/>
          </a:prstGeom>
          <a:ln w="25400">
            <a:solidFill>
              <a:srgbClr val="FF4013"/>
            </a:solidFill>
            <a:miter lim="400000"/>
            <a:headEnd type="stealth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pic>
        <p:nvPicPr>
          <p:cNvPr id="139" name="playing-with-fire.png" descr="playing-with-fire.png"/>
          <p:cNvPicPr>
            <a:picLocks noChangeAspect="1"/>
          </p:cNvPicPr>
          <p:nvPr/>
        </p:nvPicPr>
        <p:blipFill>
          <a:blip r:embed="rId2">
            <a:extLst/>
          </a:blip>
          <a:srcRect l="0" t="0" r="1" b="0"/>
          <a:stretch>
            <a:fillRect/>
          </a:stretch>
        </p:blipFill>
        <p:spPr>
          <a:xfrm>
            <a:off x="7555229" y="5742914"/>
            <a:ext cx="7646592" cy="113284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0" y="10800"/>
                </a:lnTo>
                <a:lnTo>
                  <a:pt x="0" y="21600"/>
                </a:lnTo>
                <a:lnTo>
                  <a:pt x="10801" y="21600"/>
                </a:lnTo>
                <a:lnTo>
                  <a:pt x="21600" y="21600"/>
                </a:lnTo>
                <a:lnTo>
                  <a:pt x="21600" y="10800"/>
                </a:lnTo>
                <a:lnTo>
                  <a:pt x="21600" y="0"/>
                </a:lnTo>
                <a:lnTo>
                  <a:pt x="10801" y="0"/>
                </a:lnTo>
                <a:lnTo>
                  <a:pt x="0" y="0"/>
                </a:lnTo>
                <a:close/>
                <a:moveTo>
                  <a:pt x="400" y="270"/>
                </a:moveTo>
                <a:lnTo>
                  <a:pt x="10801" y="270"/>
                </a:lnTo>
                <a:lnTo>
                  <a:pt x="21200" y="270"/>
                </a:lnTo>
                <a:lnTo>
                  <a:pt x="21200" y="10800"/>
                </a:lnTo>
                <a:lnTo>
                  <a:pt x="21200" y="21330"/>
                </a:lnTo>
                <a:lnTo>
                  <a:pt x="10812" y="21339"/>
                </a:lnTo>
                <a:cubicBezTo>
                  <a:pt x="2529" y="21346"/>
                  <a:pt x="418" y="21339"/>
                  <a:pt x="398" y="21303"/>
                </a:cubicBezTo>
                <a:cubicBezTo>
                  <a:pt x="384" y="21279"/>
                  <a:pt x="379" y="16535"/>
                  <a:pt x="387" y="10764"/>
                </a:cubicBezTo>
                <a:lnTo>
                  <a:pt x="400" y="270"/>
                </a:lnTo>
                <a:close/>
                <a:moveTo>
                  <a:pt x="5938" y="2321"/>
                </a:moveTo>
                <a:cubicBezTo>
                  <a:pt x="5868" y="2321"/>
                  <a:pt x="5795" y="2333"/>
                  <a:pt x="5677" y="2357"/>
                </a:cubicBezTo>
                <a:cubicBezTo>
                  <a:pt x="5532" y="2387"/>
                  <a:pt x="5348" y="2411"/>
                  <a:pt x="5268" y="2412"/>
                </a:cubicBezTo>
                <a:cubicBezTo>
                  <a:pt x="5172" y="2412"/>
                  <a:pt x="5092" y="2442"/>
                  <a:pt x="5035" y="2502"/>
                </a:cubicBezTo>
                <a:cubicBezTo>
                  <a:pt x="4980" y="2558"/>
                  <a:pt x="4897" y="2592"/>
                  <a:pt x="4814" y="2592"/>
                </a:cubicBezTo>
                <a:cubicBezTo>
                  <a:pt x="4741" y="2592"/>
                  <a:pt x="4599" y="2641"/>
                  <a:pt x="4499" y="2700"/>
                </a:cubicBezTo>
                <a:cubicBezTo>
                  <a:pt x="4399" y="2759"/>
                  <a:pt x="4256" y="2808"/>
                  <a:pt x="4182" y="2808"/>
                </a:cubicBezTo>
                <a:cubicBezTo>
                  <a:pt x="4029" y="2808"/>
                  <a:pt x="3747" y="2994"/>
                  <a:pt x="3722" y="3111"/>
                </a:cubicBezTo>
                <a:cubicBezTo>
                  <a:pt x="3711" y="3165"/>
                  <a:pt x="3656" y="3190"/>
                  <a:pt x="3520" y="3205"/>
                </a:cubicBezTo>
                <a:cubicBezTo>
                  <a:pt x="3243" y="3236"/>
                  <a:pt x="3098" y="3302"/>
                  <a:pt x="3065" y="3412"/>
                </a:cubicBezTo>
                <a:cubicBezTo>
                  <a:pt x="3049" y="3466"/>
                  <a:pt x="3001" y="3583"/>
                  <a:pt x="2957" y="3672"/>
                </a:cubicBezTo>
                <a:cubicBezTo>
                  <a:pt x="2914" y="3761"/>
                  <a:pt x="2880" y="3862"/>
                  <a:pt x="2880" y="3896"/>
                </a:cubicBezTo>
                <a:cubicBezTo>
                  <a:pt x="2880" y="3930"/>
                  <a:pt x="2806" y="4014"/>
                  <a:pt x="2716" y="4083"/>
                </a:cubicBezTo>
                <a:lnTo>
                  <a:pt x="2554" y="4208"/>
                </a:lnTo>
                <a:lnTo>
                  <a:pt x="2619" y="4493"/>
                </a:lnTo>
                <a:cubicBezTo>
                  <a:pt x="2676" y="4746"/>
                  <a:pt x="2673" y="4788"/>
                  <a:pt x="2595" y="4863"/>
                </a:cubicBezTo>
                <a:cubicBezTo>
                  <a:pt x="2483" y="4971"/>
                  <a:pt x="2485" y="5007"/>
                  <a:pt x="2609" y="5193"/>
                </a:cubicBezTo>
                <a:cubicBezTo>
                  <a:pt x="2665" y="5277"/>
                  <a:pt x="2723" y="5388"/>
                  <a:pt x="2740" y="5439"/>
                </a:cubicBezTo>
                <a:cubicBezTo>
                  <a:pt x="2761" y="5503"/>
                  <a:pt x="2853" y="5562"/>
                  <a:pt x="3043" y="5632"/>
                </a:cubicBezTo>
                <a:cubicBezTo>
                  <a:pt x="3313" y="5731"/>
                  <a:pt x="3314" y="5732"/>
                  <a:pt x="3278" y="5874"/>
                </a:cubicBezTo>
                <a:cubicBezTo>
                  <a:pt x="3253" y="5974"/>
                  <a:pt x="3265" y="6035"/>
                  <a:pt x="3318" y="6077"/>
                </a:cubicBezTo>
                <a:cubicBezTo>
                  <a:pt x="3360" y="6111"/>
                  <a:pt x="3423" y="6206"/>
                  <a:pt x="3459" y="6289"/>
                </a:cubicBezTo>
                <a:cubicBezTo>
                  <a:pt x="3498" y="6382"/>
                  <a:pt x="3581" y="6468"/>
                  <a:pt x="3674" y="6513"/>
                </a:cubicBezTo>
                <a:cubicBezTo>
                  <a:pt x="3790" y="6569"/>
                  <a:pt x="3820" y="6607"/>
                  <a:pt x="3800" y="6677"/>
                </a:cubicBezTo>
                <a:cubicBezTo>
                  <a:pt x="3778" y="6756"/>
                  <a:pt x="3805" y="6776"/>
                  <a:pt x="4025" y="6839"/>
                </a:cubicBezTo>
                <a:cubicBezTo>
                  <a:pt x="4162" y="6879"/>
                  <a:pt x="4322" y="6912"/>
                  <a:pt x="4378" y="6912"/>
                </a:cubicBezTo>
                <a:cubicBezTo>
                  <a:pt x="4440" y="6912"/>
                  <a:pt x="4556" y="6984"/>
                  <a:pt x="4672" y="7092"/>
                </a:cubicBezTo>
                <a:cubicBezTo>
                  <a:pt x="4801" y="7214"/>
                  <a:pt x="4901" y="7272"/>
                  <a:pt x="4980" y="7272"/>
                </a:cubicBezTo>
                <a:cubicBezTo>
                  <a:pt x="5180" y="7272"/>
                  <a:pt x="5342" y="7375"/>
                  <a:pt x="5324" y="7489"/>
                </a:cubicBezTo>
                <a:cubicBezTo>
                  <a:pt x="5314" y="7555"/>
                  <a:pt x="5349" y="7621"/>
                  <a:pt x="5424" y="7675"/>
                </a:cubicBezTo>
                <a:cubicBezTo>
                  <a:pt x="5487" y="7721"/>
                  <a:pt x="5622" y="7852"/>
                  <a:pt x="5724" y="7966"/>
                </a:cubicBezTo>
                <a:cubicBezTo>
                  <a:pt x="6029" y="8308"/>
                  <a:pt x="6416" y="8460"/>
                  <a:pt x="6980" y="8460"/>
                </a:cubicBezTo>
                <a:cubicBezTo>
                  <a:pt x="7179" y="8460"/>
                  <a:pt x="7359" y="8471"/>
                  <a:pt x="7379" y="8485"/>
                </a:cubicBezTo>
                <a:cubicBezTo>
                  <a:pt x="7399" y="8499"/>
                  <a:pt x="7470" y="8515"/>
                  <a:pt x="7535" y="8521"/>
                </a:cubicBezTo>
                <a:cubicBezTo>
                  <a:pt x="7790" y="8546"/>
                  <a:pt x="7810" y="8565"/>
                  <a:pt x="7683" y="8656"/>
                </a:cubicBezTo>
                <a:cubicBezTo>
                  <a:pt x="7534" y="8763"/>
                  <a:pt x="7585" y="8832"/>
                  <a:pt x="7801" y="8811"/>
                </a:cubicBezTo>
                <a:cubicBezTo>
                  <a:pt x="7964" y="8794"/>
                  <a:pt x="8211" y="8856"/>
                  <a:pt x="8308" y="8938"/>
                </a:cubicBezTo>
                <a:cubicBezTo>
                  <a:pt x="8361" y="8982"/>
                  <a:pt x="8395" y="9185"/>
                  <a:pt x="8457" y="9828"/>
                </a:cubicBezTo>
                <a:cubicBezTo>
                  <a:pt x="8479" y="10054"/>
                  <a:pt x="8524" y="10213"/>
                  <a:pt x="8589" y="10296"/>
                </a:cubicBezTo>
                <a:cubicBezTo>
                  <a:pt x="8643" y="10365"/>
                  <a:pt x="8698" y="10479"/>
                  <a:pt x="8712" y="10548"/>
                </a:cubicBezTo>
                <a:cubicBezTo>
                  <a:pt x="8756" y="10771"/>
                  <a:pt x="8808" y="10918"/>
                  <a:pt x="8900" y="11086"/>
                </a:cubicBezTo>
                <a:cubicBezTo>
                  <a:pt x="8950" y="11176"/>
                  <a:pt x="8993" y="11270"/>
                  <a:pt x="8994" y="11295"/>
                </a:cubicBezTo>
                <a:cubicBezTo>
                  <a:pt x="9002" y="11397"/>
                  <a:pt x="9019" y="11411"/>
                  <a:pt x="9134" y="11402"/>
                </a:cubicBezTo>
                <a:cubicBezTo>
                  <a:pt x="9206" y="11397"/>
                  <a:pt x="9248" y="11412"/>
                  <a:pt x="9240" y="11439"/>
                </a:cubicBezTo>
                <a:cubicBezTo>
                  <a:pt x="9216" y="11520"/>
                  <a:pt x="9221" y="11712"/>
                  <a:pt x="9255" y="12006"/>
                </a:cubicBezTo>
                <a:cubicBezTo>
                  <a:pt x="9273" y="12165"/>
                  <a:pt x="9289" y="12310"/>
                  <a:pt x="9290" y="12330"/>
                </a:cubicBezTo>
                <a:cubicBezTo>
                  <a:pt x="9292" y="12350"/>
                  <a:pt x="9268" y="12459"/>
                  <a:pt x="9236" y="12572"/>
                </a:cubicBezTo>
                <a:cubicBezTo>
                  <a:pt x="9189" y="12735"/>
                  <a:pt x="9192" y="12800"/>
                  <a:pt x="9249" y="12879"/>
                </a:cubicBezTo>
                <a:cubicBezTo>
                  <a:pt x="9288" y="12934"/>
                  <a:pt x="9399" y="13090"/>
                  <a:pt x="9494" y="13226"/>
                </a:cubicBezTo>
                <a:cubicBezTo>
                  <a:pt x="9590" y="13362"/>
                  <a:pt x="9767" y="13540"/>
                  <a:pt x="9888" y="13622"/>
                </a:cubicBezTo>
                <a:cubicBezTo>
                  <a:pt x="10162" y="13807"/>
                  <a:pt x="10677" y="14015"/>
                  <a:pt x="10929" y="14044"/>
                </a:cubicBezTo>
                <a:cubicBezTo>
                  <a:pt x="11035" y="14056"/>
                  <a:pt x="11126" y="14068"/>
                  <a:pt x="11135" y="14071"/>
                </a:cubicBezTo>
                <a:cubicBezTo>
                  <a:pt x="11143" y="14073"/>
                  <a:pt x="11237" y="14051"/>
                  <a:pt x="11343" y="14021"/>
                </a:cubicBezTo>
                <a:cubicBezTo>
                  <a:pt x="11449" y="13991"/>
                  <a:pt x="11549" y="13976"/>
                  <a:pt x="11565" y="13987"/>
                </a:cubicBezTo>
                <a:cubicBezTo>
                  <a:pt x="11631" y="14031"/>
                  <a:pt x="12003" y="13728"/>
                  <a:pt x="12083" y="13566"/>
                </a:cubicBezTo>
                <a:cubicBezTo>
                  <a:pt x="12130" y="13471"/>
                  <a:pt x="12191" y="13383"/>
                  <a:pt x="12218" y="13372"/>
                </a:cubicBezTo>
                <a:cubicBezTo>
                  <a:pt x="12245" y="13361"/>
                  <a:pt x="12267" y="13305"/>
                  <a:pt x="12267" y="13249"/>
                </a:cubicBezTo>
                <a:cubicBezTo>
                  <a:pt x="12267" y="13191"/>
                  <a:pt x="12326" y="13098"/>
                  <a:pt x="12400" y="13038"/>
                </a:cubicBezTo>
                <a:cubicBezTo>
                  <a:pt x="12479" y="12976"/>
                  <a:pt x="12534" y="12886"/>
                  <a:pt x="12534" y="12822"/>
                </a:cubicBezTo>
                <a:cubicBezTo>
                  <a:pt x="12534" y="12762"/>
                  <a:pt x="12554" y="12703"/>
                  <a:pt x="12580" y="12693"/>
                </a:cubicBezTo>
                <a:cubicBezTo>
                  <a:pt x="12605" y="12682"/>
                  <a:pt x="12642" y="12609"/>
                  <a:pt x="12660" y="12531"/>
                </a:cubicBezTo>
                <a:cubicBezTo>
                  <a:pt x="12681" y="12446"/>
                  <a:pt x="12739" y="12367"/>
                  <a:pt x="12805" y="12335"/>
                </a:cubicBezTo>
                <a:cubicBezTo>
                  <a:pt x="12935" y="12274"/>
                  <a:pt x="12912" y="12178"/>
                  <a:pt x="12723" y="12006"/>
                </a:cubicBezTo>
                <a:cubicBezTo>
                  <a:pt x="12555" y="11853"/>
                  <a:pt x="12527" y="11751"/>
                  <a:pt x="12637" y="11684"/>
                </a:cubicBezTo>
                <a:cubicBezTo>
                  <a:pt x="12687" y="11653"/>
                  <a:pt x="12741" y="11636"/>
                  <a:pt x="12756" y="11646"/>
                </a:cubicBezTo>
                <a:cubicBezTo>
                  <a:pt x="12771" y="11656"/>
                  <a:pt x="12826" y="11632"/>
                  <a:pt x="12880" y="11592"/>
                </a:cubicBezTo>
                <a:cubicBezTo>
                  <a:pt x="12955" y="11536"/>
                  <a:pt x="12982" y="11449"/>
                  <a:pt x="12993" y="11222"/>
                </a:cubicBezTo>
                <a:cubicBezTo>
                  <a:pt x="13017" y="10783"/>
                  <a:pt x="13048" y="10702"/>
                  <a:pt x="13215" y="10648"/>
                </a:cubicBezTo>
                <a:cubicBezTo>
                  <a:pt x="13340" y="10608"/>
                  <a:pt x="13362" y="10576"/>
                  <a:pt x="13377" y="10422"/>
                </a:cubicBezTo>
                <a:cubicBezTo>
                  <a:pt x="13390" y="10277"/>
                  <a:pt x="13359" y="10194"/>
                  <a:pt x="13218" y="9996"/>
                </a:cubicBezTo>
                <a:cubicBezTo>
                  <a:pt x="13049" y="9760"/>
                  <a:pt x="13046" y="9747"/>
                  <a:pt x="13139" y="9701"/>
                </a:cubicBezTo>
                <a:cubicBezTo>
                  <a:pt x="13193" y="9675"/>
                  <a:pt x="13223" y="9638"/>
                  <a:pt x="13206" y="9620"/>
                </a:cubicBezTo>
                <a:cubicBezTo>
                  <a:pt x="13130" y="9536"/>
                  <a:pt x="13165" y="9225"/>
                  <a:pt x="13267" y="9072"/>
                </a:cubicBezTo>
                <a:cubicBezTo>
                  <a:pt x="13411" y="8856"/>
                  <a:pt x="13456" y="8776"/>
                  <a:pt x="13462" y="8717"/>
                </a:cubicBezTo>
                <a:cubicBezTo>
                  <a:pt x="13468" y="8663"/>
                  <a:pt x="13898" y="8496"/>
                  <a:pt x="14033" y="8496"/>
                </a:cubicBezTo>
                <a:cubicBezTo>
                  <a:pt x="14081" y="8496"/>
                  <a:pt x="14152" y="8471"/>
                  <a:pt x="14190" y="8440"/>
                </a:cubicBezTo>
                <a:cubicBezTo>
                  <a:pt x="14231" y="8406"/>
                  <a:pt x="14305" y="8391"/>
                  <a:pt x="14375" y="8403"/>
                </a:cubicBezTo>
                <a:cubicBezTo>
                  <a:pt x="14455" y="8416"/>
                  <a:pt x="14545" y="8389"/>
                  <a:pt x="14671" y="8313"/>
                </a:cubicBezTo>
                <a:cubicBezTo>
                  <a:pt x="14830" y="8218"/>
                  <a:pt x="14859" y="8211"/>
                  <a:pt x="14913" y="8261"/>
                </a:cubicBezTo>
                <a:cubicBezTo>
                  <a:pt x="14967" y="8312"/>
                  <a:pt x="14978" y="8312"/>
                  <a:pt x="15006" y="8263"/>
                </a:cubicBezTo>
                <a:cubicBezTo>
                  <a:pt x="15023" y="8232"/>
                  <a:pt x="15086" y="8208"/>
                  <a:pt x="15147" y="8208"/>
                </a:cubicBezTo>
                <a:cubicBezTo>
                  <a:pt x="15337" y="8208"/>
                  <a:pt x="15649" y="8076"/>
                  <a:pt x="15756" y="7950"/>
                </a:cubicBezTo>
                <a:cubicBezTo>
                  <a:pt x="15812" y="7884"/>
                  <a:pt x="15938" y="7769"/>
                  <a:pt x="16036" y="7695"/>
                </a:cubicBezTo>
                <a:cubicBezTo>
                  <a:pt x="16134" y="7621"/>
                  <a:pt x="16213" y="7527"/>
                  <a:pt x="16213" y="7487"/>
                </a:cubicBezTo>
                <a:cubicBezTo>
                  <a:pt x="16213" y="7447"/>
                  <a:pt x="16249" y="7404"/>
                  <a:pt x="16294" y="7392"/>
                </a:cubicBezTo>
                <a:cubicBezTo>
                  <a:pt x="16338" y="7381"/>
                  <a:pt x="16369" y="7350"/>
                  <a:pt x="16361" y="7324"/>
                </a:cubicBezTo>
                <a:cubicBezTo>
                  <a:pt x="16353" y="7297"/>
                  <a:pt x="16394" y="7253"/>
                  <a:pt x="16452" y="7224"/>
                </a:cubicBezTo>
                <a:cubicBezTo>
                  <a:pt x="16549" y="7175"/>
                  <a:pt x="16551" y="7163"/>
                  <a:pt x="16479" y="7069"/>
                </a:cubicBezTo>
                <a:cubicBezTo>
                  <a:pt x="16436" y="7012"/>
                  <a:pt x="16346" y="6936"/>
                  <a:pt x="16279" y="6900"/>
                </a:cubicBezTo>
                <a:cubicBezTo>
                  <a:pt x="16142" y="6825"/>
                  <a:pt x="16166" y="6769"/>
                  <a:pt x="16336" y="6766"/>
                </a:cubicBezTo>
                <a:cubicBezTo>
                  <a:pt x="16412" y="6765"/>
                  <a:pt x="16534" y="6695"/>
                  <a:pt x="16683" y="6568"/>
                </a:cubicBezTo>
                <a:cubicBezTo>
                  <a:pt x="16809" y="6460"/>
                  <a:pt x="16944" y="6372"/>
                  <a:pt x="16982" y="6372"/>
                </a:cubicBezTo>
                <a:cubicBezTo>
                  <a:pt x="17090" y="6372"/>
                  <a:pt x="17333" y="6191"/>
                  <a:pt x="17333" y="6111"/>
                </a:cubicBezTo>
                <a:cubicBezTo>
                  <a:pt x="17333" y="6072"/>
                  <a:pt x="17430" y="5962"/>
                  <a:pt x="17547" y="5868"/>
                </a:cubicBezTo>
                <a:cubicBezTo>
                  <a:pt x="17779" y="5681"/>
                  <a:pt x="17826" y="5511"/>
                  <a:pt x="17684" y="5380"/>
                </a:cubicBezTo>
                <a:cubicBezTo>
                  <a:pt x="17586" y="5289"/>
                  <a:pt x="17633" y="5113"/>
                  <a:pt x="17775" y="5036"/>
                </a:cubicBezTo>
                <a:cubicBezTo>
                  <a:pt x="17874" y="4982"/>
                  <a:pt x="17877" y="4964"/>
                  <a:pt x="17819" y="4806"/>
                </a:cubicBezTo>
                <a:cubicBezTo>
                  <a:pt x="17783" y="4712"/>
                  <a:pt x="17770" y="4588"/>
                  <a:pt x="17788" y="4531"/>
                </a:cubicBezTo>
                <a:cubicBezTo>
                  <a:pt x="17812" y="4458"/>
                  <a:pt x="17790" y="4399"/>
                  <a:pt x="17711" y="4324"/>
                </a:cubicBezTo>
                <a:cubicBezTo>
                  <a:pt x="17650" y="4266"/>
                  <a:pt x="17600" y="4185"/>
                  <a:pt x="17600" y="4143"/>
                </a:cubicBezTo>
                <a:cubicBezTo>
                  <a:pt x="17600" y="4083"/>
                  <a:pt x="17567" y="4068"/>
                  <a:pt x="17439" y="4068"/>
                </a:cubicBezTo>
                <a:cubicBezTo>
                  <a:pt x="17331" y="4068"/>
                  <a:pt x="17267" y="4047"/>
                  <a:pt x="17247" y="4005"/>
                </a:cubicBezTo>
                <a:cubicBezTo>
                  <a:pt x="17090" y="3674"/>
                  <a:pt x="17035" y="3621"/>
                  <a:pt x="16823" y="3591"/>
                </a:cubicBezTo>
                <a:cubicBezTo>
                  <a:pt x="16599" y="3561"/>
                  <a:pt x="16480" y="3485"/>
                  <a:pt x="16480" y="3373"/>
                </a:cubicBezTo>
                <a:cubicBezTo>
                  <a:pt x="16480" y="3234"/>
                  <a:pt x="16305" y="3052"/>
                  <a:pt x="16121" y="3000"/>
                </a:cubicBezTo>
                <a:cubicBezTo>
                  <a:pt x="16002" y="2967"/>
                  <a:pt x="15920" y="2912"/>
                  <a:pt x="15884" y="2841"/>
                </a:cubicBezTo>
                <a:cubicBezTo>
                  <a:pt x="15829" y="2735"/>
                  <a:pt x="15817" y="2732"/>
                  <a:pt x="15500" y="2733"/>
                </a:cubicBezTo>
                <a:cubicBezTo>
                  <a:pt x="15320" y="2734"/>
                  <a:pt x="15008" y="2728"/>
                  <a:pt x="14805" y="2720"/>
                </a:cubicBezTo>
                <a:cubicBezTo>
                  <a:pt x="14602" y="2712"/>
                  <a:pt x="14381" y="2720"/>
                  <a:pt x="14313" y="2738"/>
                </a:cubicBezTo>
                <a:cubicBezTo>
                  <a:pt x="14208" y="2765"/>
                  <a:pt x="14168" y="2750"/>
                  <a:pt x="14046" y="2642"/>
                </a:cubicBezTo>
                <a:cubicBezTo>
                  <a:pt x="13927" y="2537"/>
                  <a:pt x="13874" y="2517"/>
                  <a:pt x="13731" y="2525"/>
                </a:cubicBezTo>
                <a:cubicBezTo>
                  <a:pt x="13637" y="2531"/>
                  <a:pt x="13520" y="2514"/>
                  <a:pt x="13473" y="2487"/>
                </a:cubicBezTo>
                <a:cubicBezTo>
                  <a:pt x="13418" y="2457"/>
                  <a:pt x="13326" y="2448"/>
                  <a:pt x="13214" y="2463"/>
                </a:cubicBezTo>
                <a:cubicBezTo>
                  <a:pt x="13119" y="2476"/>
                  <a:pt x="12968" y="2485"/>
                  <a:pt x="12879" y="2484"/>
                </a:cubicBezTo>
                <a:cubicBezTo>
                  <a:pt x="12753" y="2483"/>
                  <a:pt x="12655" y="2526"/>
                  <a:pt x="12428" y="2681"/>
                </a:cubicBezTo>
                <a:lnTo>
                  <a:pt x="12139" y="2879"/>
                </a:lnTo>
                <a:lnTo>
                  <a:pt x="12021" y="2805"/>
                </a:lnTo>
                <a:cubicBezTo>
                  <a:pt x="11957" y="2764"/>
                  <a:pt x="11824" y="2703"/>
                  <a:pt x="11725" y="2670"/>
                </a:cubicBezTo>
                <a:cubicBezTo>
                  <a:pt x="11565" y="2615"/>
                  <a:pt x="11525" y="2614"/>
                  <a:pt x="11345" y="2660"/>
                </a:cubicBezTo>
                <a:lnTo>
                  <a:pt x="11145" y="2711"/>
                </a:lnTo>
                <a:lnTo>
                  <a:pt x="10907" y="2543"/>
                </a:lnTo>
                <a:cubicBezTo>
                  <a:pt x="10677" y="2381"/>
                  <a:pt x="10658" y="2376"/>
                  <a:pt x="10361" y="2377"/>
                </a:cubicBezTo>
                <a:cubicBezTo>
                  <a:pt x="10031" y="2378"/>
                  <a:pt x="9906" y="2420"/>
                  <a:pt x="9765" y="2578"/>
                </a:cubicBezTo>
                <a:cubicBezTo>
                  <a:pt x="9688" y="2664"/>
                  <a:pt x="9641" y="2676"/>
                  <a:pt x="9343" y="2687"/>
                </a:cubicBezTo>
                <a:cubicBezTo>
                  <a:pt x="9159" y="2694"/>
                  <a:pt x="8960" y="2717"/>
                  <a:pt x="8903" y="2738"/>
                </a:cubicBezTo>
                <a:cubicBezTo>
                  <a:pt x="8768" y="2786"/>
                  <a:pt x="8693" y="2754"/>
                  <a:pt x="8693" y="2647"/>
                </a:cubicBezTo>
                <a:cubicBezTo>
                  <a:pt x="8693" y="2567"/>
                  <a:pt x="8677" y="2563"/>
                  <a:pt x="8387" y="2571"/>
                </a:cubicBezTo>
                <a:cubicBezTo>
                  <a:pt x="8218" y="2576"/>
                  <a:pt x="7987" y="2610"/>
                  <a:pt x="7873" y="2646"/>
                </a:cubicBezTo>
                <a:cubicBezTo>
                  <a:pt x="7664" y="2714"/>
                  <a:pt x="7476" y="2688"/>
                  <a:pt x="7507" y="2596"/>
                </a:cubicBezTo>
                <a:cubicBezTo>
                  <a:pt x="7523" y="2548"/>
                  <a:pt x="7467" y="2546"/>
                  <a:pt x="7367" y="2589"/>
                </a:cubicBezTo>
                <a:cubicBezTo>
                  <a:pt x="7317" y="2610"/>
                  <a:pt x="7218" y="2584"/>
                  <a:pt x="7062" y="2510"/>
                </a:cubicBezTo>
                <a:cubicBezTo>
                  <a:pt x="6893" y="2430"/>
                  <a:pt x="6777" y="2402"/>
                  <a:pt x="6629" y="2406"/>
                </a:cubicBezTo>
                <a:cubicBezTo>
                  <a:pt x="6518" y="2409"/>
                  <a:pt x="6317" y="2387"/>
                  <a:pt x="6184" y="2357"/>
                </a:cubicBezTo>
                <a:cubicBezTo>
                  <a:pt x="6076" y="2333"/>
                  <a:pt x="6009" y="2321"/>
                  <a:pt x="5938" y="2321"/>
                </a:cubicBezTo>
                <a:close/>
                <a:moveTo>
                  <a:pt x="19275" y="12179"/>
                </a:moveTo>
                <a:cubicBezTo>
                  <a:pt x="19228" y="12168"/>
                  <a:pt x="19219" y="12257"/>
                  <a:pt x="19249" y="12428"/>
                </a:cubicBezTo>
                <a:cubicBezTo>
                  <a:pt x="19252" y="12442"/>
                  <a:pt x="19286" y="12446"/>
                  <a:pt x="19326" y="12435"/>
                </a:cubicBezTo>
                <a:cubicBezTo>
                  <a:pt x="19411" y="12414"/>
                  <a:pt x="19368" y="12200"/>
                  <a:pt x="19275" y="12179"/>
                </a:cubicBezTo>
                <a:close/>
                <a:moveTo>
                  <a:pt x="18769" y="12281"/>
                </a:moveTo>
                <a:cubicBezTo>
                  <a:pt x="18735" y="12289"/>
                  <a:pt x="18720" y="12315"/>
                  <a:pt x="18720" y="12362"/>
                </a:cubicBezTo>
                <a:cubicBezTo>
                  <a:pt x="18720" y="12409"/>
                  <a:pt x="18684" y="12467"/>
                  <a:pt x="18640" y="12492"/>
                </a:cubicBezTo>
                <a:cubicBezTo>
                  <a:pt x="18529" y="12555"/>
                  <a:pt x="18541" y="12597"/>
                  <a:pt x="18681" y="12635"/>
                </a:cubicBezTo>
                <a:cubicBezTo>
                  <a:pt x="18888" y="12691"/>
                  <a:pt x="18952" y="12663"/>
                  <a:pt x="18819" y="12573"/>
                </a:cubicBezTo>
                <a:cubicBezTo>
                  <a:pt x="18746" y="12524"/>
                  <a:pt x="18846" y="12420"/>
                  <a:pt x="18967" y="12420"/>
                </a:cubicBezTo>
                <a:cubicBezTo>
                  <a:pt x="19074" y="12420"/>
                  <a:pt x="19057" y="12357"/>
                  <a:pt x="18937" y="12313"/>
                </a:cubicBezTo>
                <a:cubicBezTo>
                  <a:pt x="18858" y="12285"/>
                  <a:pt x="18804" y="12273"/>
                  <a:pt x="18769" y="12281"/>
                </a:cubicBezTo>
                <a:close/>
                <a:moveTo>
                  <a:pt x="19055" y="12684"/>
                </a:moveTo>
                <a:cubicBezTo>
                  <a:pt x="19029" y="12680"/>
                  <a:pt x="19008" y="12687"/>
                  <a:pt x="18998" y="12706"/>
                </a:cubicBezTo>
                <a:cubicBezTo>
                  <a:pt x="18983" y="12735"/>
                  <a:pt x="18907" y="12799"/>
                  <a:pt x="18828" y="12850"/>
                </a:cubicBezTo>
                <a:cubicBezTo>
                  <a:pt x="18748" y="12901"/>
                  <a:pt x="18668" y="12970"/>
                  <a:pt x="18650" y="13004"/>
                </a:cubicBezTo>
                <a:cubicBezTo>
                  <a:pt x="18632" y="13040"/>
                  <a:pt x="18585" y="13058"/>
                  <a:pt x="18541" y="13047"/>
                </a:cubicBezTo>
                <a:cubicBezTo>
                  <a:pt x="18435" y="13019"/>
                  <a:pt x="18374" y="13218"/>
                  <a:pt x="18455" y="13321"/>
                </a:cubicBezTo>
                <a:cubicBezTo>
                  <a:pt x="18496" y="13372"/>
                  <a:pt x="18504" y="13482"/>
                  <a:pt x="18481" y="13638"/>
                </a:cubicBezTo>
                <a:cubicBezTo>
                  <a:pt x="18452" y="13837"/>
                  <a:pt x="18464" y="13906"/>
                  <a:pt x="18555" y="14040"/>
                </a:cubicBezTo>
                <a:cubicBezTo>
                  <a:pt x="18677" y="14222"/>
                  <a:pt x="18700" y="14436"/>
                  <a:pt x="18603" y="14501"/>
                </a:cubicBezTo>
                <a:cubicBezTo>
                  <a:pt x="18554" y="14535"/>
                  <a:pt x="18558" y="14544"/>
                  <a:pt x="18628" y="14544"/>
                </a:cubicBezTo>
                <a:cubicBezTo>
                  <a:pt x="18750" y="14544"/>
                  <a:pt x="18907" y="14373"/>
                  <a:pt x="18907" y="14239"/>
                </a:cubicBezTo>
                <a:cubicBezTo>
                  <a:pt x="18907" y="14154"/>
                  <a:pt x="18930" y="14130"/>
                  <a:pt x="19014" y="14130"/>
                </a:cubicBezTo>
                <a:cubicBezTo>
                  <a:pt x="19072" y="14130"/>
                  <a:pt x="19148" y="14118"/>
                  <a:pt x="19183" y="14102"/>
                </a:cubicBezTo>
                <a:cubicBezTo>
                  <a:pt x="19218" y="14087"/>
                  <a:pt x="19262" y="14092"/>
                  <a:pt x="19280" y="14112"/>
                </a:cubicBezTo>
                <a:cubicBezTo>
                  <a:pt x="19299" y="14133"/>
                  <a:pt x="19337" y="14140"/>
                  <a:pt x="19365" y="14128"/>
                </a:cubicBezTo>
                <a:cubicBezTo>
                  <a:pt x="19392" y="14117"/>
                  <a:pt x="19428" y="14132"/>
                  <a:pt x="19445" y="14161"/>
                </a:cubicBezTo>
                <a:cubicBezTo>
                  <a:pt x="19495" y="14248"/>
                  <a:pt x="19627" y="14185"/>
                  <a:pt x="19627" y="14075"/>
                </a:cubicBezTo>
                <a:cubicBezTo>
                  <a:pt x="19627" y="14019"/>
                  <a:pt x="19577" y="13896"/>
                  <a:pt x="19517" y="13801"/>
                </a:cubicBezTo>
                <a:cubicBezTo>
                  <a:pt x="19457" y="13706"/>
                  <a:pt x="19420" y="13595"/>
                  <a:pt x="19435" y="13554"/>
                </a:cubicBezTo>
                <a:cubicBezTo>
                  <a:pt x="19456" y="13498"/>
                  <a:pt x="19424" y="13462"/>
                  <a:pt x="19306" y="13415"/>
                </a:cubicBezTo>
                <a:cubicBezTo>
                  <a:pt x="19220" y="13381"/>
                  <a:pt x="19154" y="13333"/>
                  <a:pt x="19161" y="13310"/>
                </a:cubicBezTo>
                <a:cubicBezTo>
                  <a:pt x="19167" y="13287"/>
                  <a:pt x="19119" y="13262"/>
                  <a:pt x="19053" y="13256"/>
                </a:cubicBezTo>
                <a:cubicBezTo>
                  <a:pt x="18898" y="13240"/>
                  <a:pt x="18796" y="13118"/>
                  <a:pt x="18880" y="13050"/>
                </a:cubicBezTo>
                <a:cubicBezTo>
                  <a:pt x="18914" y="13023"/>
                  <a:pt x="19012" y="12990"/>
                  <a:pt x="19098" y="12977"/>
                </a:cubicBezTo>
                <a:cubicBezTo>
                  <a:pt x="19214" y="12960"/>
                  <a:pt x="19254" y="12934"/>
                  <a:pt x="19254" y="12873"/>
                </a:cubicBezTo>
                <a:cubicBezTo>
                  <a:pt x="19254" y="12795"/>
                  <a:pt x="19133" y="12696"/>
                  <a:pt x="19055" y="12684"/>
                </a:cubicBezTo>
                <a:close/>
                <a:moveTo>
                  <a:pt x="3910" y="12870"/>
                </a:moveTo>
                <a:cubicBezTo>
                  <a:pt x="3898" y="12865"/>
                  <a:pt x="3894" y="12877"/>
                  <a:pt x="3894" y="12907"/>
                </a:cubicBezTo>
                <a:cubicBezTo>
                  <a:pt x="3893" y="12947"/>
                  <a:pt x="3931" y="13016"/>
                  <a:pt x="3978" y="13061"/>
                </a:cubicBezTo>
                <a:cubicBezTo>
                  <a:pt x="4139" y="13217"/>
                  <a:pt x="4161" y="13345"/>
                  <a:pt x="4045" y="13445"/>
                </a:cubicBezTo>
                <a:cubicBezTo>
                  <a:pt x="3986" y="13495"/>
                  <a:pt x="3908" y="13536"/>
                  <a:pt x="3869" y="13536"/>
                </a:cubicBezTo>
                <a:cubicBezTo>
                  <a:pt x="3774" y="13536"/>
                  <a:pt x="3728" y="13626"/>
                  <a:pt x="3799" y="13674"/>
                </a:cubicBezTo>
                <a:cubicBezTo>
                  <a:pt x="3875" y="13725"/>
                  <a:pt x="3800" y="13785"/>
                  <a:pt x="3545" y="13877"/>
                </a:cubicBezTo>
                <a:cubicBezTo>
                  <a:pt x="3350" y="13947"/>
                  <a:pt x="3348" y="13947"/>
                  <a:pt x="3270" y="13877"/>
                </a:cubicBezTo>
                <a:cubicBezTo>
                  <a:pt x="3227" y="13838"/>
                  <a:pt x="3168" y="13811"/>
                  <a:pt x="3137" y="13816"/>
                </a:cubicBezTo>
                <a:cubicBezTo>
                  <a:pt x="3106" y="13822"/>
                  <a:pt x="3035" y="13799"/>
                  <a:pt x="2980" y="13766"/>
                </a:cubicBezTo>
                <a:cubicBezTo>
                  <a:pt x="2878" y="13703"/>
                  <a:pt x="2864" y="13714"/>
                  <a:pt x="2874" y="13842"/>
                </a:cubicBezTo>
                <a:cubicBezTo>
                  <a:pt x="2878" y="13882"/>
                  <a:pt x="2847" y="13979"/>
                  <a:pt x="2805" y="14058"/>
                </a:cubicBezTo>
                <a:cubicBezTo>
                  <a:pt x="2732" y="14196"/>
                  <a:pt x="2733" y="14202"/>
                  <a:pt x="2844" y="14221"/>
                </a:cubicBezTo>
                <a:cubicBezTo>
                  <a:pt x="2911" y="14232"/>
                  <a:pt x="2968" y="14274"/>
                  <a:pt x="2978" y="14320"/>
                </a:cubicBezTo>
                <a:cubicBezTo>
                  <a:pt x="2987" y="14364"/>
                  <a:pt x="3020" y="14400"/>
                  <a:pt x="3053" y="14400"/>
                </a:cubicBezTo>
                <a:cubicBezTo>
                  <a:pt x="3255" y="14400"/>
                  <a:pt x="3369" y="14614"/>
                  <a:pt x="3248" y="14768"/>
                </a:cubicBezTo>
                <a:cubicBezTo>
                  <a:pt x="3200" y="14828"/>
                  <a:pt x="3205" y="14849"/>
                  <a:pt x="3274" y="14875"/>
                </a:cubicBezTo>
                <a:cubicBezTo>
                  <a:pt x="3321" y="14893"/>
                  <a:pt x="3361" y="14935"/>
                  <a:pt x="3362" y="14969"/>
                </a:cubicBezTo>
                <a:cubicBezTo>
                  <a:pt x="3364" y="15024"/>
                  <a:pt x="3369" y="15024"/>
                  <a:pt x="3419" y="14965"/>
                </a:cubicBezTo>
                <a:cubicBezTo>
                  <a:pt x="3461" y="14917"/>
                  <a:pt x="3493" y="14910"/>
                  <a:pt x="3545" y="14939"/>
                </a:cubicBezTo>
                <a:cubicBezTo>
                  <a:pt x="3597" y="14968"/>
                  <a:pt x="3621" y="14959"/>
                  <a:pt x="3642" y="14904"/>
                </a:cubicBezTo>
                <a:cubicBezTo>
                  <a:pt x="3658" y="14864"/>
                  <a:pt x="3710" y="14832"/>
                  <a:pt x="3759" y="14832"/>
                </a:cubicBezTo>
                <a:cubicBezTo>
                  <a:pt x="3829" y="14832"/>
                  <a:pt x="3844" y="14804"/>
                  <a:pt x="3831" y="14697"/>
                </a:cubicBezTo>
                <a:cubicBezTo>
                  <a:pt x="3819" y="14603"/>
                  <a:pt x="3835" y="14562"/>
                  <a:pt x="3885" y="14562"/>
                </a:cubicBezTo>
                <a:cubicBezTo>
                  <a:pt x="3970" y="14562"/>
                  <a:pt x="4230" y="14798"/>
                  <a:pt x="4351" y="14985"/>
                </a:cubicBezTo>
                <a:cubicBezTo>
                  <a:pt x="4439" y="15121"/>
                  <a:pt x="4534" y="15164"/>
                  <a:pt x="4534" y="15068"/>
                </a:cubicBezTo>
                <a:cubicBezTo>
                  <a:pt x="4534" y="15039"/>
                  <a:pt x="4566" y="15003"/>
                  <a:pt x="4605" y="14987"/>
                </a:cubicBezTo>
                <a:cubicBezTo>
                  <a:pt x="4721" y="14941"/>
                  <a:pt x="4809" y="14799"/>
                  <a:pt x="4771" y="14720"/>
                </a:cubicBezTo>
                <a:cubicBezTo>
                  <a:pt x="4752" y="14680"/>
                  <a:pt x="4767" y="14598"/>
                  <a:pt x="4804" y="14538"/>
                </a:cubicBezTo>
                <a:cubicBezTo>
                  <a:pt x="4887" y="14403"/>
                  <a:pt x="4824" y="14368"/>
                  <a:pt x="4543" y="14391"/>
                </a:cubicBezTo>
                <a:cubicBezTo>
                  <a:pt x="4080" y="14431"/>
                  <a:pt x="3974" y="14422"/>
                  <a:pt x="3957" y="14344"/>
                </a:cubicBezTo>
                <a:cubicBezTo>
                  <a:pt x="3949" y="14302"/>
                  <a:pt x="4005" y="14224"/>
                  <a:pt x="4087" y="14164"/>
                </a:cubicBezTo>
                <a:cubicBezTo>
                  <a:pt x="4192" y="14088"/>
                  <a:pt x="4232" y="14022"/>
                  <a:pt x="4229" y="13932"/>
                </a:cubicBezTo>
                <a:cubicBezTo>
                  <a:pt x="4221" y="13754"/>
                  <a:pt x="4296" y="13680"/>
                  <a:pt x="4482" y="13680"/>
                </a:cubicBezTo>
                <a:cubicBezTo>
                  <a:pt x="4628" y="13680"/>
                  <a:pt x="4640" y="13670"/>
                  <a:pt x="4640" y="13553"/>
                </a:cubicBezTo>
                <a:cubicBezTo>
                  <a:pt x="4640" y="13473"/>
                  <a:pt x="4670" y="13418"/>
                  <a:pt x="4720" y="13405"/>
                </a:cubicBezTo>
                <a:cubicBezTo>
                  <a:pt x="4934" y="13349"/>
                  <a:pt x="4681" y="13156"/>
                  <a:pt x="4442" y="13192"/>
                </a:cubicBezTo>
                <a:cubicBezTo>
                  <a:pt x="4273" y="13217"/>
                  <a:pt x="4130" y="13140"/>
                  <a:pt x="3978" y="12942"/>
                </a:cubicBezTo>
                <a:cubicBezTo>
                  <a:pt x="3944" y="12899"/>
                  <a:pt x="3923" y="12876"/>
                  <a:pt x="3910" y="12870"/>
                </a:cubicBezTo>
                <a:close/>
                <a:moveTo>
                  <a:pt x="19757" y="13047"/>
                </a:moveTo>
                <a:cubicBezTo>
                  <a:pt x="19751" y="13045"/>
                  <a:pt x="19746" y="13045"/>
                  <a:pt x="19739" y="13048"/>
                </a:cubicBezTo>
                <a:cubicBezTo>
                  <a:pt x="19712" y="13059"/>
                  <a:pt x="19702" y="13100"/>
                  <a:pt x="19718" y="13140"/>
                </a:cubicBezTo>
                <a:cubicBezTo>
                  <a:pt x="19756" y="13239"/>
                  <a:pt x="19787" y="13230"/>
                  <a:pt x="19787" y="13120"/>
                </a:cubicBezTo>
                <a:cubicBezTo>
                  <a:pt x="19787" y="13082"/>
                  <a:pt x="19774" y="13054"/>
                  <a:pt x="19757" y="13047"/>
                </a:cubicBezTo>
                <a:close/>
                <a:moveTo>
                  <a:pt x="19495" y="14488"/>
                </a:moveTo>
                <a:cubicBezTo>
                  <a:pt x="19469" y="14485"/>
                  <a:pt x="19447" y="14555"/>
                  <a:pt x="19433" y="14696"/>
                </a:cubicBezTo>
                <a:cubicBezTo>
                  <a:pt x="19414" y="14885"/>
                  <a:pt x="19415" y="14886"/>
                  <a:pt x="19498" y="14785"/>
                </a:cubicBezTo>
                <a:cubicBezTo>
                  <a:pt x="19552" y="14719"/>
                  <a:pt x="19568" y="14646"/>
                  <a:pt x="19545" y="14575"/>
                </a:cubicBezTo>
                <a:cubicBezTo>
                  <a:pt x="19527" y="14519"/>
                  <a:pt x="19510" y="14490"/>
                  <a:pt x="19495" y="14488"/>
                </a:cubicBezTo>
                <a:close/>
                <a:moveTo>
                  <a:pt x="18965" y="14839"/>
                </a:moveTo>
                <a:cubicBezTo>
                  <a:pt x="18962" y="14840"/>
                  <a:pt x="18956" y="14843"/>
                  <a:pt x="18948" y="14850"/>
                </a:cubicBezTo>
                <a:cubicBezTo>
                  <a:pt x="18780" y="14982"/>
                  <a:pt x="18511" y="15231"/>
                  <a:pt x="18416" y="15341"/>
                </a:cubicBezTo>
                <a:lnTo>
                  <a:pt x="18304" y="15471"/>
                </a:lnTo>
                <a:lnTo>
                  <a:pt x="18445" y="15545"/>
                </a:lnTo>
                <a:cubicBezTo>
                  <a:pt x="18523" y="15586"/>
                  <a:pt x="18599" y="15621"/>
                  <a:pt x="18613" y="15623"/>
                </a:cubicBezTo>
                <a:cubicBezTo>
                  <a:pt x="18670" y="15628"/>
                  <a:pt x="19194" y="15430"/>
                  <a:pt x="19184" y="15406"/>
                </a:cubicBezTo>
                <a:cubicBezTo>
                  <a:pt x="19178" y="15393"/>
                  <a:pt x="19229" y="15351"/>
                  <a:pt x="19297" y="15313"/>
                </a:cubicBezTo>
                <a:cubicBezTo>
                  <a:pt x="19396" y="15259"/>
                  <a:pt x="19415" y="15224"/>
                  <a:pt x="19385" y="15144"/>
                </a:cubicBezTo>
                <a:lnTo>
                  <a:pt x="19347" y="15043"/>
                </a:lnTo>
                <a:lnTo>
                  <a:pt x="19180" y="15151"/>
                </a:lnTo>
                <a:cubicBezTo>
                  <a:pt x="19015" y="15259"/>
                  <a:pt x="19012" y="15260"/>
                  <a:pt x="18884" y="15194"/>
                </a:cubicBezTo>
                <a:cubicBezTo>
                  <a:pt x="18763" y="15133"/>
                  <a:pt x="18759" y="15122"/>
                  <a:pt x="18834" y="15043"/>
                </a:cubicBezTo>
                <a:cubicBezTo>
                  <a:pt x="18917" y="14956"/>
                  <a:pt x="18993" y="14833"/>
                  <a:pt x="18965" y="14839"/>
                </a:cubicBezTo>
                <a:close/>
                <a:moveTo>
                  <a:pt x="11350" y="14904"/>
                </a:moveTo>
                <a:cubicBezTo>
                  <a:pt x="11278" y="14904"/>
                  <a:pt x="11359" y="15058"/>
                  <a:pt x="11456" y="15106"/>
                </a:cubicBezTo>
                <a:cubicBezTo>
                  <a:pt x="11509" y="15132"/>
                  <a:pt x="11526" y="15175"/>
                  <a:pt x="11505" y="15231"/>
                </a:cubicBezTo>
                <a:cubicBezTo>
                  <a:pt x="11473" y="15315"/>
                  <a:pt x="11476" y="15314"/>
                  <a:pt x="11581" y="15219"/>
                </a:cubicBezTo>
                <a:cubicBezTo>
                  <a:pt x="11643" y="15161"/>
                  <a:pt x="11716" y="15130"/>
                  <a:pt x="11751" y="15144"/>
                </a:cubicBezTo>
                <a:cubicBezTo>
                  <a:pt x="11785" y="15158"/>
                  <a:pt x="11780" y="15142"/>
                  <a:pt x="11740" y="15109"/>
                </a:cubicBezTo>
                <a:cubicBezTo>
                  <a:pt x="11700" y="15075"/>
                  <a:pt x="11620" y="15048"/>
                  <a:pt x="11562" y="15048"/>
                </a:cubicBezTo>
                <a:cubicBezTo>
                  <a:pt x="11502" y="15048"/>
                  <a:pt x="11444" y="15018"/>
                  <a:pt x="11428" y="14976"/>
                </a:cubicBezTo>
                <a:cubicBezTo>
                  <a:pt x="11413" y="14937"/>
                  <a:pt x="11378" y="14904"/>
                  <a:pt x="11350" y="14904"/>
                </a:cubicBezTo>
                <a:close/>
                <a:moveTo>
                  <a:pt x="4382" y="15192"/>
                </a:moveTo>
                <a:cubicBezTo>
                  <a:pt x="4305" y="15192"/>
                  <a:pt x="4303" y="15247"/>
                  <a:pt x="4378" y="15341"/>
                </a:cubicBezTo>
                <a:cubicBezTo>
                  <a:pt x="4410" y="15381"/>
                  <a:pt x="4447" y="15406"/>
                  <a:pt x="4462" y="15396"/>
                </a:cubicBezTo>
                <a:cubicBezTo>
                  <a:pt x="4477" y="15386"/>
                  <a:pt x="4463" y="15347"/>
                  <a:pt x="4433" y="15308"/>
                </a:cubicBezTo>
                <a:cubicBezTo>
                  <a:pt x="4402" y="15269"/>
                  <a:pt x="4392" y="15227"/>
                  <a:pt x="4410" y="15215"/>
                </a:cubicBezTo>
                <a:cubicBezTo>
                  <a:pt x="4429" y="15202"/>
                  <a:pt x="4417" y="15192"/>
                  <a:pt x="4382" y="15192"/>
                </a:cubicBezTo>
                <a:close/>
                <a:moveTo>
                  <a:pt x="3542" y="15205"/>
                </a:moveTo>
                <a:cubicBezTo>
                  <a:pt x="3527" y="15211"/>
                  <a:pt x="3520" y="15224"/>
                  <a:pt x="3520" y="15244"/>
                </a:cubicBezTo>
                <a:cubicBezTo>
                  <a:pt x="3520" y="15277"/>
                  <a:pt x="3545" y="15294"/>
                  <a:pt x="3574" y="15282"/>
                </a:cubicBezTo>
                <a:cubicBezTo>
                  <a:pt x="3648" y="15251"/>
                  <a:pt x="3746" y="15440"/>
                  <a:pt x="3720" y="15561"/>
                </a:cubicBezTo>
                <a:cubicBezTo>
                  <a:pt x="3705" y="15628"/>
                  <a:pt x="3723" y="15660"/>
                  <a:pt x="3771" y="15660"/>
                </a:cubicBezTo>
                <a:cubicBezTo>
                  <a:pt x="3811" y="15660"/>
                  <a:pt x="3858" y="15684"/>
                  <a:pt x="3874" y="15713"/>
                </a:cubicBezTo>
                <a:cubicBezTo>
                  <a:pt x="3933" y="15816"/>
                  <a:pt x="4001" y="15727"/>
                  <a:pt x="3974" y="15584"/>
                </a:cubicBezTo>
                <a:cubicBezTo>
                  <a:pt x="3945" y="15427"/>
                  <a:pt x="3812" y="15228"/>
                  <a:pt x="3737" y="15228"/>
                </a:cubicBezTo>
                <a:cubicBezTo>
                  <a:pt x="3710" y="15228"/>
                  <a:pt x="3651" y="15218"/>
                  <a:pt x="3604" y="15206"/>
                </a:cubicBezTo>
                <a:cubicBezTo>
                  <a:pt x="3576" y="15199"/>
                  <a:pt x="3556" y="15199"/>
                  <a:pt x="3542" y="15205"/>
                </a:cubicBezTo>
                <a:close/>
                <a:moveTo>
                  <a:pt x="10956" y="15612"/>
                </a:moveTo>
                <a:cubicBezTo>
                  <a:pt x="10859" y="15637"/>
                  <a:pt x="10740" y="15812"/>
                  <a:pt x="10679" y="16020"/>
                </a:cubicBezTo>
                <a:cubicBezTo>
                  <a:pt x="10653" y="16112"/>
                  <a:pt x="10605" y="16178"/>
                  <a:pt x="10570" y="16173"/>
                </a:cubicBezTo>
                <a:cubicBezTo>
                  <a:pt x="10476" y="16159"/>
                  <a:pt x="10493" y="16225"/>
                  <a:pt x="10590" y="16250"/>
                </a:cubicBezTo>
                <a:cubicBezTo>
                  <a:pt x="10712" y="16281"/>
                  <a:pt x="10621" y="16353"/>
                  <a:pt x="10489" y="16330"/>
                </a:cubicBezTo>
                <a:cubicBezTo>
                  <a:pt x="10424" y="16319"/>
                  <a:pt x="10337" y="16335"/>
                  <a:pt x="10281" y="16369"/>
                </a:cubicBezTo>
                <a:cubicBezTo>
                  <a:pt x="10198" y="16420"/>
                  <a:pt x="10159" y="16421"/>
                  <a:pt x="9975" y="16380"/>
                </a:cubicBezTo>
                <a:cubicBezTo>
                  <a:pt x="9775" y="16335"/>
                  <a:pt x="9186" y="16349"/>
                  <a:pt x="9062" y="16401"/>
                </a:cubicBezTo>
                <a:cubicBezTo>
                  <a:pt x="9034" y="16412"/>
                  <a:pt x="9063" y="16469"/>
                  <a:pt x="9125" y="16528"/>
                </a:cubicBezTo>
                <a:cubicBezTo>
                  <a:pt x="9186" y="16586"/>
                  <a:pt x="9224" y="16657"/>
                  <a:pt x="9209" y="16684"/>
                </a:cubicBezTo>
                <a:cubicBezTo>
                  <a:pt x="9190" y="16716"/>
                  <a:pt x="9238" y="16748"/>
                  <a:pt x="9341" y="16772"/>
                </a:cubicBezTo>
                <a:cubicBezTo>
                  <a:pt x="9429" y="16793"/>
                  <a:pt x="9488" y="16825"/>
                  <a:pt x="9471" y="16843"/>
                </a:cubicBezTo>
                <a:cubicBezTo>
                  <a:pt x="9454" y="16861"/>
                  <a:pt x="9522" y="16886"/>
                  <a:pt x="9620" y="16898"/>
                </a:cubicBezTo>
                <a:cubicBezTo>
                  <a:pt x="9818" y="16923"/>
                  <a:pt x="10016" y="17042"/>
                  <a:pt x="9925" y="17080"/>
                </a:cubicBezTo>
                <a:cubicBezTo>
                  <a:pt x="9894" y="17093"/>
                  <a:pt x="9822" y="17086"/>
                  <a:pt x="9765" y="17066"/>
                </a:cubicBezTo>
                <a:cubicBezTo>
                  <a:pt x="9642" y="17021"/>
                  <a:pt x="9387" y="17015"/>
                  <a:pt x="9387" y="17057"/>
                </a:cubicBezTo>
                <a:cubicBezTo>
                  <a:pt x="9387" y="17072"/>
                  <a:pt x="9471" y="17106"/>
                  <a:pt x="9575" y="17132"/>
                </a:cubicBezTo>
                <a:cubicBezTo>
                  <a:pt x="9679" y="17157"/>
                  <a:pt x="9793" y="17209"/>
                  <a:pt x="9829" y="17247"/>
                </a:cubicBezTo>
                <a:cubicBezTo>
                  <a:pt x="9911" y="17336"/>
                  <a:pt x="9973" y="17335"/>
                  <a:pt x="9973" y="17245"/>
                </a:cubicBezTo>
                <a:cubicBezTo>
                  <a:pt x="9973" y="17206"/>
                  <a:pt x="10022" y="17157"/>
                  <a:pt x="10081" y="17135"/>
                </a:cubicBezTo>
                <a:cubicBezTo>
                  <a:pt x="10171" y="17103"/>
                  <a:pt x="10196" y="17110"/>
                  <a:pt x="10238" y="17179"/>
                </a:cubicBezTo>
                <a:cubicBezTo>
                  <a:pt x="10281" y="17252"/>
                  <a:pt x="10287" y="17247"/>
                  <a:pt x="10290" y="17129"/>
                </a:cubicBezTo>
                <a:cubicBezTo>
                  <a:pt x="10294" y="16971"/>
                  <a:pt x="10371" y="16924"/>
                  <a:pt x="10454" y="17029"/>
                </a:cubicBezTo>
                <a:cubicBezTo>
                  <a:pt x="10511" y="17101"/>
                  <a:pt x="10534" y="17091"/>
                  <a:pt x="10880" y="16853"/>
                </a:cubicBezTo>
                <a:cubicBezTo>
                  <a:pt x="11200" y="16633"/>
                  <a:pt x="11256" y="16608"/>
                  <a:pt x="11338" y="16648"/>
                </a:cubicBezTo>
                <a:cubicBezTo>
                  <a:pt x="11464" y="16711"/>
                  <a:pt x="11403" y="16798"/>
                  <a:pt x="11190" y="16860"/>
                </a:cubicBezTo>
                <a:cubicBezTo>
                  <a:pt x="10982" y="16920"/>
                  <a:pt x="10802" y="17044"/>
                  <a:pt x="10725" y="17181"/>
                </a:cubicBezTo>
                <a:cubicBezTo>
                  <a:pt x="10644" y="17326"/>
                  <a:pt x="10691" y="17302"/>
                  <a:pt x="10886" y="17099"/>
                </a:cubicBezTo>
                <a:cubicBezTo>
                  <a:pt x="11002" y="16977"/>
                  <a:pt x="11077" y="16931"/>
                  <a:pt x="11113" y="16955"/>
                </a:cubicBezTo>
                <a:cubicBezTo>
                  <a:pt x="11150" y="16980"/>
                  <a:pt x="11138" y="17033"/>
                  <a:pt x="11077" y="17118"/>
                </a:cubicBezTo>
                <a:cubicBezTo>
                  <a:pt x="10993" y="17237"/>
                  <a:pt x="10994" y="17244"/>
                  <a:pt x="11082" y="17244"/>
                </a:cubicBezTo>
                <a:cubicBezTo>
                  <a:pt x="11222" y="17244"/>
                  <a:pt x="11615" y="17092"/>
                  <a:pt x="11812" y="16963"/>
                </a:cubicBezTo>
                <a:cubicBezTo>
                  <a:pt x="11907" y="16900"/>
                  <a:pt x="12193" y="16783"/>
                  <a:pt x="12449" y="16703"/>
                </a:cubicBezTo>
                <a:cubicBezTo>
                  <a:pt x="12704" y="16624"/>
                  <a:pt x="12897" y="16543"/>
                  <a:pt x="12879" y="16523"/>
                </a:cubicBezTo>
                <a:cubicBezTo>
                  <a:pt x="12861" y="16504"/>
                  <a:pt x="12914" y="16471"/>
                  <a:pt x="12996" y="16450"/>
                </a:cubicBezTo>
                <a:cubicBezTo>
                  <a:pt x="13183" y="16402"/>
                  <a:pt x="13399" y="16459"/>
                  <a:pt x="13376" y="16551"/>
                </a:cubicBezTo>
                <a:cubicBezTo>
                  <a:pt x="13362" y="16605"/>
                  <a:pt x="13403" y="16614"/>
                  <a:pt x="13654" y="16612"/>
                </a:cubicBezTo>
                <a:cubicBezTo>
                  <a:pt x="13890" y="16610"/>
                  <a:pt x="14892" y="16580"/>
                  <a:pt x="15440" y="16558"/>
                </a:cubicBezTo>
                <a:cubicBezTo>
                  <a:pt x="15516" y="16555"/>
                  <a:pt x="15501" y="16544"/>
                  <a:pt x="15387" y="16521"/>
                </a:cubicBezTo>
                <a:cubicBezTo>
                  <a:pt x="15299" y="16503"/>
                  <a:pt x="14888" y="16489"/>
                  <a:pt x="14473" y="16491"/>
                </a:cubicBezTo>
                <a:cubicBezTo>
                  <a:pt x="13789" y="16494"/>
                  <a:pt x="13684" y="16486"/>
                  <a:pt x="13336" y="16401"/>
                </a:cubicBezTo>
                <a:cubicBezTo>
                  <a:pt x="12896" y="16294"/>
                  <a:pt x="12573" y="16285"/>
                  <a:pt x="12108" y="16365"/>
                </a:cubicBezTo>
                <a:cubicBezTo>
                  <a:pt x="11852" y="16409"/>
                  <a:pt x="11764" y="16412"/>
                  <a:pt x="11704" y="16379"/>
                </a:cubicBezTo>
                <a:cubicBezTo>
                  <a:pt x="11645" y="16345"/>
                  <a:pt x="11591" y="16345"/>
                  <a:pt x="11465" y="16380"/>
                </a:cubicBezTo>
                <a:cubicBezTo>
                  <a:pt x="11326" y="16419"/>
                  <a:pt x="11290" y="16417"/>
                  <a:pt x="11199" y="16361"/>
                </a:cubicBezTo>
                <a:cubicBezTo>
                  <a:pt x="11054" y="16273"/>
                  <a:pt x="11065" y="16228"/>
                  <a:pt x="11264" y="16109"/>
                </a:cubicBezTo>
                <a:cubicBezTo>
                  <a:pt x="11453" y="15996"/>
                  <a:pt x="11388" y="15940"/>
                  <a:pt x="11175" y="16034"/>
                </a:cubicBezTo>
                <a:cubicBezTo>
                  <a:pt x="11023" y="16102"/>
                  <a:pt x="10955" y="16056"/>
                  <a:pt x="11043" y="15945"/>
                </a:cubicBezTo>
                <a:cubicBezTo>
                  <a:pt x="11076" y="15903"/>
                  <a:pt x="11091" y="15838"/>
                  <a:pt x="11076" y="15800"/>
                </a:cubicBezTo>
                <a:cubicBezTo>
                  <a:pt x="11062" y="15763"/>
                  <a:pt x="11073" y="15723"/>
                  <a:pt x="11101" y="15711"/>
                </a:cubicBezTo>
                <a:cubicBezTo>
                  <a:pt x="11178" y="15679"/>
                  <a:pt x="11046" y="15589"/>
                  <a:pt x="10956" y="15612"/>
                </a:cubicBezTo>
                <a:close/>
                <a:moveTo>
                  <a:pt x="4353" y="15679"/>
                </a:moveTo>
                <a:cubicBezTo>
                  <a:pt x="4333" y="15680"/>
                  <a:pt x="4320" y="15684"/>
                  <a:pt x="4320" y="15692"/>
                </a:cubicBezTo>
                <a:cubicBezTo>
                  <a:pt x="4320" y="15706"/>
                  <a:pt x="4347" y="15736"/>
                  <a:pt x="4380" y="15758"/>
                </a:cubicBezTo>
                <a:cubicBezTo>
                  <a:pt x="4444" y="15801"/>
                  <a:pt x="4603" y="15779"/>
                  <a:pt x="4561" y="15732"/>
                </a:cubicBezTo>
                <a:cubicBezTo>
                  <a:pt x="4535" y="15704"/>
                  <a:pt x="4413" y="15677"/>
                  <a:pt x="4353" y="15679"/>
                </a:cubicBezTo>
                <a:close/>
                <a:moveTo>
                  <a:pt x="18126" y="15822"/>
                </a:moveTo>
                <a:cubicBezTo>
                  <a:pt x="18078" y="15809"/>
                  <a:pt x="17917" y="15850"/>
                  <a:pt x="17755" y="15915"/>
                </a:cubicBezTo>
                <a:cubicBezTo>
                  <a:pt x="17438" y="16041"/>
                  <a:pt x="16785" y="16250"/>
                  <a:pt x="16455" y="16330"/>
                </a:cubicBezTo>
                <a:cubicBezTo>
                  <a:pt x="16339" y="16359"/>
                  <a:pt x="16132" y="16431"/>
                  <a:pt x="15996" y="16490"/>
                </a:cubicBezTo>
                <a:cubicBezTo>
                  <a:pt x="15837" y="16558"/>
                  <a:pt x="15714" y="16588"/>
                  <a:pt x="15655" y="16573"/>
                </a:cubicBezTo>
                <a:cubicBezTo>
                  <a:pt x="15574" y="16552"/>
                  <a:pt x="15569" y="16559"/>
                  <a:pt x="15622" y="16627"/>
                </a:cubicBezTo>
                <a:cubicBezTo>
                  <a:pt x="15696" y="16720"/>
                  <a:pt x="16003" y="16734"/>
                  <a:pt x="16107" y="16650"/>
                </a:cubicBezTo>
                <a:cubicBezTo>
                  <a:pt x="16143" y="16621"/>
                  <a:pt x="16215" y="16596"/>
                  <a:pt x="16265" y="16596"/>
                </a:cubicBezTo>
                <a:cubicBezTo>
                  <a:pt x="16315" y="16596"/>
                  <a:pt x="16558" y="16513"/>
                  <a:pt x="16805" y="16410"/>
                </a:cubicBezTo>
                <a:cubicBezTo>
                  <a:pt x="17052" y="16308"/>
                  <a:pt x="17468" y="16139"/>
                  <a:pt x="17731" y="16034"/>
                </a:cubicBezTo>
                <a:cubicBezTo>
                  <a:pt x="18060" y="15903"/>
                  <a:pt x="18184" y="15837"/>
                  <a:pt x="18126" y="15822"/>
                </a:cubicBezTo>
                <a:close/>
                <a:moveTo>
                  <a:pt x="4880" y="16022"/>
                </a:moveTo>
                <a:cubicBezTo>
                  <a:pt x="4851" y="16022"/>
                  <a:pt x="4887" y="16052"/>
                  <a:pt x="4960" y="16090"/>
                </a:cubicBezTo>
                <a:cubicBezTo>
                  <a:pt x="5033" y="16128"/>
                  <a:pt x="5103" y="16152"/>
                  <a:pt x="5116" y="16143"/>
                </a:cubicBezTo>
                <a:cubicBezTo>
                  <a:pt x="5146" y="16123"/>
                  <a:pt x="4951" y="16023"/>
                  <a:pt x="4880" y="16022"/>
                </a:cubicBezTo>
                <a:close/>
                <a:moveTo>
                  <a:pt x="5253" y="16163"/>
                </a:moveTo>
                <a:lnTo>
                  <a:pt x="5379" y="16236"/>
                </a:lnTo>
                <a:cubicBezTo>
                  <a:pt x="5518" y="16316"/>
                  <a:pt x="5547" y="16323"/>
                  <a:pt x="5547" y="16278"/>
                </a:cubicBezTo>
                <a:cubicBezTo>
                  <a:pt x="5547" y="16261"/>
                  <a:pt x="5481" y="16229"/>
                  <a:pt x="5400" y="16205"/>
                </a:cubicBezTo>
                <a:lnTo>
                  <a:pt x="5253" y="16163"/>
                </a:lnTo>
                <a:close/>
                <a:moveTo>
                  <a:pt x="5858" y="16366"/>
                </a:moveTo>
                <a:cubicBezTo>
                  <a:pt x="5828" y="16364"/>
                  <a:pt x="5808" y="16365"/>
                  <a:pt x="5799" y="16368"/>
                </a:cubicBezTo>
                <a:cubicBezTo>
                  <a:pt x="5725" y="16399"/>
                  <a:pt x="6033" y="16596"/>
                  <a:pt x="6157" y="16597"/>
                </a:cubicBezTo>
                <a:cubicBezTo>
                  <a:pt x="6218" y="16597"/>
                  <a:pt x="6303" y="16613"/>
                  <a:pt x="6346" y="16631"/>
                </a:cubicBezTo>
                <a:cubicBezTo>
                  <a:pt x="6397" y="16653"/>
                  <a:pt x="6444" y="16652"/>
                  <a:pt x="6477" y="16631"/>
                </a:cubicBezTo>
                <a:cubicBezTo>
                  <a:pt x="6505" y="16612"/>
                  <a:pt x="6572" y="16596"/>
                  <a:pt x="6625" y="16596"/>
                </a:cubicBezTo>
                <a:cubicBezTo>
                  <a:pt x="6677" y="16596"/>
                  <a:pt x="6720" y="16581"/>
                  <a:pt x="6720" y="16562"/>
                </a:cubicBezTo>
                <a:cubicBezTo>
                  <a:pt x="6720" y="16526"/>
                  <a:pt x="6066" y="16383"/>
                  <a:pt x="5858" y="16366"/>
                </a:cubicBezTo>
                <a:close/>
                <a:moveTo>
                  <a:pt x="8468" y="16566"/>
                </a:moveTo>
                <a:cubicBezTo>
                  <a:pt x="8457" y="16562"/>
                  <a:pt x="8435" y="16564"/>
                  <a:pt x="8403" y="16572"/>
                </a:cubicBezTo>
                <a:cubicBezTo>
                  <a:pt x="8352" y="16585"/>
                  <a:pt x="8200" y="16598"/>
                  <a:pt x="8063" y="16601"/>
                </a:cubicBezTo>
                <a:lnTo>
                  <a:pt x="7813" y="16607"/>
                </a:lnTo>
                <a:lnTo>
                  <a:pt x="8054" y="16632"/>
                </a:lnTo>
                <a:cubicBezTo>
                  <a:pt x="8369" y="16666"/>
                  <a:pt x="8440" y="16661"/>
                  <a:pt x="8470" y="16600"/>
                </a:cubicBezTo>
                <a:cubicBezTo>
                  <a:pt x="8479" y="16582"/>
                  <a:pt x="8478" y="16571"/>
                  <a:pt x="8468" y="16566"/>
                </a:cubicBezTo>
                <a:close/>
                <a:moveTo>
                  <a:pt x="10218" y="17626"/>
                </a:moveTo>
                <a:cubicBezTo>
                  <a:pt x="10203" y="17621"/>
                  <a:pt x="10184" y="17621"/>
                  <a:pt x="10160" y="17627"/>
                </a:cubicBezTo>
                <a:cubicBezTo>
                  <a:pt x="10116" y="17639"/>
                  <a:pt x="10080" y="17670"/>
                  <a:pt x="10080" y="17697"/>
                </a:cubicBezTo>
                <a:cubicBezTo>
                  <a:pt x="10080" y="17726"/>
                  <a:pt x="10113" y="17737"/>
                  <a:pt x="10160" y="17725"/>
                </a:cubicBezTo>
                <a:cubicBezTo>
                  <a:pt x="10204" y="17713"/>
                  <a:pt x="10240" y="17682"/>
                  <a:pt x="10240" y="17655"/>
                </a:cubicBezTo>
                <a:cubicBezTo>
                  <a:pt x="10240" y="17641"/>
                  <a:pt x="10232" y="17631"/>
                  <a:pt x="10218" y="17626"/>
                </a:cubicBezTo>
                <a:close/>
              </a:path>
            </a:pathLst>
          </a:custGeom>
          <a:ln w="12700">
            <a:miter lim="400000"/>
          </a:ln>
        </p:spPr>
      </p:pic>
      <p:sp>
        <p:nvSpPr>
          <p:cNvPr id="140" name="Line"/>
          <p:cNvSpPr/>
          <p:nvPr/>
        </p:nvSpPr>
        <p:spPr>
          <a:xfrm>
            <a:off x="-4259" y="5729863"/>
            <a:ext cx="11362862" cy="7987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pic>
        <p:nvPicPr>
          <p:cNvPr id="141" name="crosses-page2.png" descr="crosses-page2.png"/>
          <p:cNvPicPr>
            <a:picLocks noChangeAspect="1"/>
          </p:cNvPicPr>
          <p:nvPr/>
        </p:nvPicPr>
        <p:blipFill>
          <a:blip r:embed="rId3">
            <a:extLst/>
          </a:blip>
          <a:srcRect l="1663" t="744" r="1204" b="648"/>
          <a:stretch>
            <a:fillRect/>
          </a:stretch>
        </p:blipFill>
        <p:spPr>
          <a:xfrm>
            <a:off x="455988" y="5226203"/>
            <a:ext cx="296549" cy="5081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1" h="21587" fill="norm" stroke="1" extrusionOk="0">
                <a:moveTo>
                  <a:pt x="10683" y="6"/>
                </a:moveTo>
                <a:lnTo>
                  <a:pt x="9240" y="23"/>
                </a:lnTo>
                <a:lnTo>
                  <a:pt x="9529" y="242"/>
                </a:lnTo>
                <a:lnTo>
                  <a:pt x="9846" y="478"/>
                </a:lnTo>
                <a:lnTo>
                  <a:pt x="9846" y="3024"/>
                </a:lnTo>
                <a:lnTo>
                  <a:pt x="9846" y="5570"/>
                </a:lnTo>
                <a:lnTo>
                  <a:pt x="5431" y="5586"/>
                </a:lnTo>
                <a:cubicBezTo>
                  <a:pt x="1205" y="5605"/>
                  <a:pt x="984" y="5596"/>
                  <a:pt x="583" y="5452"/>
                </a:cubicBezTo>
                <a:cubicBezTo>
                  <a:pt x="354" y="5369"/>
                  <a:pt x="126" y="5317"/>
                  <a:pt x="64" y="5317"/>
                </a:cubicBezTo>
                <a:cubicBezTo>
                  <a:pt x="-39" y="5317"/>
                  <a:pt x="-8" y="6742"/>
                  <a:pt x="93" y="6851"/>
                </a:cubicBezTo>
                <a:cubicBezTo>
                  <a:pt x="109" y="6855"/>
                  <a:pt x="121" y="6853"/>
                  <a:pt x="151" y="6851"/>
                </a:cubicBezTo>
                <a:cubicBezTo>
                  <a:pt x="222" y="6844"/>
                  <a:pt x="380" y="6823"/>
                  <a:pt x="583" y="6750"/>
                </a:cubicBezTo>
                <a:cubicBezTo>
                  <a:pt x="1015" y="6594"/>
                  <a:pt x="1128" y="6579"/>
                  <a:pt x="5431" y="6598"/>
                </a:cubicBezTo>
                <a:lnTo>
                  <a:pt x="5489" y="6598"/>
                </a:lnTo>
                <a:lnTo>
                  <a:pt x="9846" y="6615"/>
                </a:lnTo>
                <a:lnTo>
                  <a:pt x="9875" y="13781"/>
                </a:lnTo>
                <a:lnTo>
                  <a:pt x="9904" y="20929"/>
                </a:lnTo>
                <a:lnTo>
                  <a:pt x="9730" y="21098"/>
                </a:lnTo>
                <a:cubicBezTo>
                  <a:pt x="9706" y="21147"/>
                  <a:pt x="9676" y="21180"/>
                  <a:pt x="9644" y="21216"/>
                </a:cubicBezTo>
                <a:cubicBezTo>
                  <a:pt x="9502" y="21375"/>
                  <a:pt x="9384" y="21517"/>
                  <a:pt x="9384" y="21536"/>
                </a:cubicBezTo>
                <a:cubicBezTo>
                  <a:pt x="9384" y="21556"/>
                  <a:pt x="10024" y="21587"/>
                  <a:pt x="10798" y="21587"/>
                </a:cubicBezTo>
                <a:cubicBezTo>
                  <a:pt x="12356" y="21587"/>
                  <a:pt x="12323" y="21594"/>
                  <a:pt x="11808" y="21081"/>
                </a:cubicBezTo>
                <a:cubicBezTo>
                  <a:pt x="11587" y="20861"/>
                  <a:pt x="11575" y="20484"/>
                  <a:pt x="11606" y="13730"/>
                </a:cubicBezTo>
                <a:lnTo>
                  <a:pt x="11635" y="6615"/>
                </a:lnTo>
                <a:lnTo>
                  <a:pt x="16021" y="6598"/>
                </a:lnTo>
                <a:lnTo>
                  <a:pt x="20436" y="6581"/>
                </a:lnTo>
                <a:lnTo>
                  <a:pt x="21013" y="6784"/>
                </a:lnTo>
                <a:lnTo>
                  <a:pt x="21561" y="6969"/>
                </a:lnTo>
                <a:lnTo>
                  <a:pt x="21561" y="6109"/>
                </a:lnTo>
                <a:lnTo>
                  <a:pt x="21561" y="5232"/>
                </a:lnTo>
                <a:lnTo>
                  <a:pt x="21013" y="5418"/>
                </a:lnTo>
                <a:lnTo>
                  <a:pt x="20465" y="5620"/>
                </a:lnTo>
                <a:lnTo>
                  <a:pt x="16050" y="5586"/>
                </a:lnTo>
                <a:lnTo>
                  <a:pt x="11635" y="5570"/>
                </a:lnTo>
                <a:lnTo>
                  <a:pt x="11606" y="3125"/>
                </a:lnTo>
                <a:lnTo>
                  <a:pt x="11548" y="663"/>
                </a:lnTo>
                <a:lnTo>
                  <a:pt x="11895" y="360"/>
                </a:lnTo>
                <a:cubicBezTo>
                  <a:pt x="12082" y="194"/>
                  <a:pt x="12219" y="44"/>
                  <a:pt x="12183" y="23"/>
                </a:cubicBezTo>
                <a:cubicBezTo>
                  <a:pt x="12147" y="1"/>
                  <a:pt x="11475" y="-6"/>
                  <a:pt x="10683" y="6"/>
                </a:cubicBezTo>
                <a:close/>
              </a:path>
            </a:pathLst>
          </a:custGeom>
          <a:ln w="12700">
            <a:miter lim="400000"/>
          </a:ln>
        </p:spPr>
      </p:pic>
      <p:sp>
        <p:nvSpPr>
          <p:cNvPr id="142" name="Line"/>
          <p:cNvSpPr/>
          <p:nvPr/>
        </p:nvSpPr>
        <p:spPr>
          <a:xfrm flipH="1">
            <a:off x="848251" y="5245087"/>
            <a:ext cx="6" cy="495313"/>
          </a:xfrm>
          <a:prstGeom prst="line">
            <a:avLst/>
          </a:prstGeom>
          <a:ln w="25400">
            <a:solidFill>
              <a:srgbClr val="000000"/>
            </a:solidFill>
            <a:miter lim="400000"/>
            <a:headEnd type="stealth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43" name="Line"/>
          <p:cNvSpPr/>
          <p:nvPr/>
        </p:nvSpPr>
        <p:spPr>
          <a:xfrm flipV="1">
            <a:off x="1112308" y="5257800"/>
            <a:ext cx="8" cy="469901"/>
          </a:xfrm>
          <a:prstGeom prst="line">
            <a:avLst/>
          </a:prstGeom>
          <a:ln w="25400">
            <a:solidFill>
              <a:srgbClr val="000000"/>
            </a:solidFill>
            <a:miter lim="400000"/>
            <a:headEnd type="stealth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pic>
        <p:nvPicPr>
          <p:cNvPr id="144" name="blackholeradiating.png" descr="blackholeradiating.png"/>
          <p:cNvPicPr>
            <a:picLocks noChangeAspect="1"/>
          </p:cNvPicPr>
          <p:nvPr/>
        </p:nvPicPr>
        <p:blipFill>
          <a:blip r:embed="rId4">
            <a:extLst/>
          </a:blip>
          <a:srcRect l="5472" t="11378" r="6333" b="10243"/>
          <a:stretch>
            <a:fillRect/>
          </a:stretch>
        </p:blipFill>
        <p:spPr>
          <a:xfrm>
            <a:off x="5802552" y="7097395"/>
            <a:ext cx="2349548" cy="20880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96" h="21569" fill="norm" stroke="1" extrusionOk="0">
                <a:moveTo>
                  <a:pt x="11524" y="1"/>
                </a:moveTo>
                <a:lnTo>
                  <a:pt x="11379" y="197"/>
                </a:lnTo>
                <a:cubicBezTo>
                  <a:pt x="11299" y="306"/>
                  <a:pt x="11217" y="362"/>
                  <a:pt x="11197" y="325"/>
                </a:cubicBezTo>
                <a:cubicBezTo>
                  <a:pt x="11147" y="234"/>
                  <a:pt x="10606" y="228"/>
                  <a:pt x="10511" y="316"/>
                </a:cubicBezTo>
                <a:cubicBezTo>
                  <a:pt x="10469" y="355"/>
                  <a:pt x="10385" y="377"/>
                  <a:pt x="10326" y="366"/>
                </a:cubicBezTo>
                <a:cubicBezTo>
                  <a:pt x="10256" y="352"/>
                  <a:pt x="10165" y="433"/>
                  <a:pt x="10071" y="595"/>
                </a:cubicBezTo>
                <a:lnTo>
                  <a:pt x="9926" y="845"/>
                </a:lnTo>
                <a:lnTo>
                  <a:pt x="9480" y="821"/>
                </a:lnTo>
                <a:cubicBezTo>
                  <a:pt x="9225" y="806"/>
                  <a:pt x="9014" y="823"/>
                  <a:pt x="8993" y="862"/>
                </a:cubicBezTo>
                <a:cubicBezTo>
                  <a:pt x="8973" y="899"/>
                  <a:pt x="8928" y="908"/>
                  <a:pt x="8891" y="882"/>
                </a:cubicBezTo>
                <a:cubicBezTo>
                  <a:pt x="8853" y="855"/>
                  <a:pt x="8842" y="871"/>
                  <a:pt x="8866" y="915"/>
                </a:cubicBezTo>
                <a:cubicBezTo>
                  <a:pt x="8889" y="957"/>
                  <a:pt x="8854" y="1019"/>
                  <a:pt x="8790" y="1058"/>
                </a:cubicBezTo>
                <a:cubicBezTo>
                  <a:pt x="8725" y="1097"/>
                  <a:pt x="8642" y="1232"/>
                  <a:pt x="8604" y="1354"/>
                </a:cubicBezTo>
                <a:cubicBezTo>
                  <a:pt x="8521" y="1623"/>
                  <a:pt x="8393" y="1530"/>
                  <a:pt x="8401" y="1206"/>
                </a:cubicBezTo>
                <a:cubicBezTo>
                  <a:pt x="8408" y="945"/>
                  <a:pt x="8256" y="921"/>
                  <a:pt x="8172" y="1169"/>
                </a:cubicBezTo>
                <a:cubicBezTo>
                  <a:pt x="8141" y="1264"/>
                  <a:pt x="8074" y="1341"/>
                  <a:pt x="8027" y="1341"/>
                </a:cubicBezTo>
                <a:cubicBezTo>
                  <a:pt x="7980" y="1341"/>
                  <a:pt x="7926" y="1405"/>
                  <a:pt x="7907" y="1485"/>
                </a:cubicBezTo>
                <a:cubicBezTo>
                  <a:pt x="7889" y="1564"/>
                  <a:pt x="7850" y="1611"/>
                  <a:pt x="7817" y="1587"/>
                </a:cubicBezTo>
                <a:cubicBezTo>
                  <a:pt x="7741" y="1535"/>
                  <a:pt x="7701" y="1601"/>
                  <a:pt x="7660" y="1854"/>
                </a:cubicBezTo>
                <a:cubicBezTo>
                  <a:pt x="7614" y="2143"/>
                  <a:pt x="7516" y="2221"/>
                  <a:pt x="7450" y="2022"/>
                </a:cubicBezTo>
                <a:cubicBezTo>
                  <a:pt x="7395" y="1856"/>
                  <a:pt x="7393" y="1858"/>
                  <a:pt x="7257" y="2116"/>
                </a:cubicBezTo>
                <a:cubicBezTo>
                  <a:pt x="7157" y="2307"/>
                  <a:pt x="7102" y="2356"/>
                  <a:pt x="7047" y="2305"/>
                </a:cubicBezTo>
                <a:cubicBezTo>
                  <a:pt x="7006" y="2266"/>
                  <a:pt x="6960" y="2251"/>
                  <a:pt x="6945" y="2268"/>
                </a:cubicBezTo>
                <a:cubicBezTo>
                  <a:pt x="6930" y="2284"/>
                  <a:pt x="6806" y="2304"/>
                  <a:pt x="6666" y="2313"/>
                </a:cubicBezTo>
                <a:cubicBezTo>
                  <a:pt x="6519" y="2323"/>
                  <a:pt x="6397" y="2370"/>
                  <a:pt x="6379" y="2424"/>
                </a:cubicBezTo>
                <a:cubicBezTo>
                  <a:pt x="6355" y="2493"/>
                  <a:pt x="6316" y="2498"/>
                  <a:pt x="6226" y="2444"/>
                </a:cubicBezTo>
                <a:cubicBezTo>
                  <a:pt x="6143" y="2394"/>
                  <a:pt x="6095" y="2392"/>
                  <a:pt x="6066" y="2444"/>
                </a:cubicBezTo>
                <a:cubicBezTo>
                  <a:pt x="6044" y="2485"/>
                  <a:pt x="5984" y="2499"/>
                  <a:pt x="5932" y="2477"/>
                </a:cubicBezTo>
                <a:cubicBezTo>
                  <a:pt x="5857" y="2444"/>
                  <a:pt x="5852" y="2459"/>
                  <a:pt x="5910" y="2538"/>
                </a:cubicBezTo>
                <a:cubicBezTo>
                  <a:pt x="5987" y="2642"/>
                  <a:pt x="5905" y="2760"/>
                  <a:pt x="5805" y="2690"/>
                </a:cubicBezTo>
                <a:cubicBezTo>
                  <a:pt x="5777" y="2670"/>
                  <a:pt x="5675" y="2746"/>
                  <a:pt x="5580" y="2858"/>
                </a:cubicBezTo>
                <a:cubicBezTo>
                  <a:pt x="5485" y="2970"/>
                  <a:pt x="5370" y="3059"/>
                  <a:pt x="5326" y="3059"/>
                </a:cubicBezTo>
                <a:cubicBezTo>
                  <a:pt x="5281" y="3059"/>
                  <a:pt x="5200" y="3121"/>
                  <a:pt x="5144" y="3194"/>
                </a:cubicBezTo>
                <a:cubicBezTo>
                  <a:pt x="5069" y="3293"/>
                  <a:pt x="5016" y="3312"/>
                  <a:pt x="4937" y="3264"/>
                </a:cubicBezTo>
                <a:cubicBezTo>
                  <a:pt x="4878" y="3228"/>
                  <a:pt x="4789" y="3217"/>
                  <a:pt x="4738" y="3239"/>
                </a:cubicBezTo>
                <a:cubicBezTo>
                  <a:pt x="4641" y="3281"/>
                  <a:pt x="4544" y="3515"/>
                  <a:pt x="4567" y="3653"/>
                </a:cubicBezTo>
                <a:cubicBezTo>
                  <a:pt x="4574" y="3697"/>
                  <a:pt x="4473" y="3832"/>
                  <a:pt x="4342" y="3949"/>
                </a:cubicBezTo>
                <a:cubicBezTo>
                  <a:pt x="4141" y="4128"/>
                  <a:pt x="4094" y="4146"/>
                  <a:pt x="4033" y="4063"/>
                </a:cubicBezTo>
                <a:cubicBezTo>
                  <a:pt x="3976" y="3985"/>
                  <a:pt x="3985" y="3947"/>
                  <a:pt x="4091" y="3883"/>
                </a:cubicBezTo>
                <a:cubicBezTo>
                  <a:pt x="4188" y="3825"/>
                  <a:pt x="4206" y="3783"/>
                  <a:pt x="4157" y="3727"/>
                </a:cubicBezTo>
                <a:cubicBezTo>
                  <a:pt x="4078" y="3639"/>
                  <a:pt x="3996" y="3710"/>
                  <a:pt x="3881" y="3965"/>
                </a:cubicBezTo>
                <a:cubicBezTo>
                  <a:pt x="3840" y="4054"/>
                  <a:pt x="3762" y="4119"/>
                  <a:pt x="3706" y="4109"/>
                </a:cubicBezTo>
                <a:cubicBezTo>
                  <a:pt x="3626" y="4093"/>
                  <a:pt x="3614" y="4135"/>
                  <a:pt x="3634" y="4314"/>
                </a:cubicBezTo>
                <a:cubicBezTo>
                  <a:pt x="3668" y="4618"/>
                  <a:pt x="3524" y="4795"/>
                  <a:pt x="3318" y="4707"/>
                </a:cubicBezTo>
                <a:cubicBezTo>
                  <a:pt x="3128" y="4625"/>
                  <a:pt x="3143" y="4622"/>
                  <a:pt x="3133" y="4777"/>
                </a:cubicBezTo>
                <a:cubicBezTo>
                  <a:pt x="3128" y="4851"/>
                  <a:pt x="3192" y="4959"/>
                  <a:pt x="3278" y="5023"/>
                </a:cubicBezTo>
                <a:cubicBezTo>
                  <a:pt x="3462" y="5159"/>
                  <a:pt x="3387" y="5320"/>
                  <a:pt x="3194" y="5203"/>
                </a:cubicBezTo>
                <a:cubicBezTo>
                  <a:pt x="3075" y="5131"/>
                  <a:pt x="2918" y="5191"/>
                  <a:pt x="2937" y="5302"/>
                </a:cubicBezTo>
                <a:cubicBezTo>
                  <a:pt x="2942" y="5336"/>
                  <a:pt x="2941" y="5388"/>
                  <a:pt x="2933" y="5416"/>
                </a:cubicBezTo>
                <a:cubicBezTo>
                  <a:pt x="2925" y="5445"/>
                  <a:pt x="2912" y="5508"/>
                  <a:pt x="2907" y="5556"/>
                </a:cubicBezTo>
                <a:cubicBezTo>
                  <a:pt x="2902" y="5603"/>
                  <a:pt x="2849" y="5635"/>
                  <a:pt x="2788" y="5630"/>
                </a:cubicBezTo>
                <a:cubicBezTo>
                  <a:pt x="2706" y="5622"/>
                  <a:pt x="2695" y="5639"/>
                  <a:pt x="2744" y="5695"/>
                </a:cubicBezTo>
                <a:cubicBezTo>
                  <a:pt x="2828" y="5790"/>
                  <a:pt x="2829" y="6064"/>
                  <a:pt x="2748" y="6121"/>
                </a:cubicBezTo>
                <a:cubicBezTo>
                  <a:pt x="2628" y="6205"/>
                  <a:pt x="2691" y="6294"/>
                  <a:pt x="2868" y="6294"/>
                </a:cubicBezTo>
                <a:cubicBezTo>
                  <a:pt x="3069" y="6294"/>
                  <a:pt x="3173" y="6411"/>
                  <a:pt x="3027" y="6474"/>
                </a:cubicBezTo>
                <a:cubicBezTo>
                  <a:pt x="2975" y="6497"/>
                  <a:pt x="2947" y="6542"/>
                  <a:pt x="2966" y="6577"/>
                </a:cubicBezTo>
                <a:cubicBezTo>
                  <a:pt x="2984" y="6611"/>
                  <a:pt x="2955" y="6660"/>
                  <a:pt x="2900" y="6683"/>
                </a:cubicBezTo>
                <a:cubicBezTo>
                  <a:pt x="2816" y="6720"/>
                  <a:pt x="2824" y="6750"/>
                  <a:pt x="2962" y="6913"/>
                </a:cubicBezTo>
                <a:cubicBezTo>
                  <a:pt x="3154" y="7138"/>
                  <a:pt x="3119" y="7178"/>
                  <a:pt x="2730" y="7151"/>
                </a:cubicBezTo>
                <a:cubicBezTo>
                  <a:pt x="2436" y="7130"/>
                  <a:pt x="2234" y="7018"/>
                  <a:pt x="2294" y="6909"/>
                </a:cubicBezTo>
                <a:cubicBezTo>
                  <a:pt x="2351" y="6804"/>
                  <a:pt x="1928" y="6875"/>
                  <a:pt x="1829" y="6987"/>
                </a:cubicBezTo>
                <a:cubicBezTo>
                  <a:pt x="1683" y="7151"/>
                  <a:pt x="1650" y="7308"/>
                  <a:pt x="1749" y="7351"/>
                </a:cubicBezTo>
                <a:cubicBezTo>
                  <a:pt x="1857" y="7398"/>
                  <a:pt x="1862" y="7544"/>
                  <a:pt x="1760" y="7659"/>
                </a:cubicBezTo>
                <a:cubicBezTo>
                  <a:pt x="1718" y="7706"/>
                  <a:pt x="1684" y="7782"/>
                  <a:pt x="1684" y="7827"/>
                </a:cubicBezTo>
                <a:cubicBezTo>
                  <a:pt x="1684" y="7929"/>
                  <a:pt x="1355" y="7992"/>
                  <a:pt x="903" y="7975"/>
                </a:cubicBezTo>
                <a:cubicBezTo>
                  <a:pt x="560" y="7961"/>
                  <a:pt x="555" y="7963"/>
                  <a:pt x="555" y="8151"/>
                </a:cubicBezTo>
                <a:cubicBezTo>
                  <a:pt x="555" y="8288"/>
                  <a:pt x="591" y="8352"/>
                  <a:pt x="685" y="8380"/>
                </a:cubicBezTo>
                <a:cubicBezTo>
                  <a:pt x="808" y="8417"/>
                  <a:pt x="812" y="8429"/>
                  <a:pt x="725" y="8577"/>
                </a:cubicBezTo>
                <a:cubicBezTo>
                  <a:pt x="662" y="8685"/>
                  <a:pt x="563" y="8743"/>
                  <a:pt x="413" y="8758"/>
                </a:cubicBezTo>
                <a:cubicBezTo>
                  <a:pt x="243" y="8774"/>
                  <a:pt x="192" y="8810"/>
                  <a:pt x="192" y="8909"/>
                </a:cubicBezTo>
                <a:cubicBezTo>
                  <a:pt x="192" y="8980"/>
                  <a:pt x="216" y="9058"/>
                  <a:pt x="250" y="9081"/>
                </a:cubicBezTo>
                <a:cubicBezTo>
                  <a:pt x="290" y="9110"/>
                  <a:pt x="292" y="9168"/>
                  <a:pt x="250" y="9258"/>
                </a:cubicBezTo>
                <a:cubicBezTo>
                  <a:pt x="214" y="9332"/>
                  <a:pt x="203" y="9430"/>
                  <a:pt x="228" y="9475"/>
                </a:cubicBezTo>
                <a:cubicBezTo>
                  <a:pt x="268" y="9548"/>
                  <a:pt x="285" y="9916"/>
                  <a:pt x="250" y="9959"/>
                </a:cubicBezTo>
                <a:cubicBezTo>
                  <a:pt x="242" y="9968"/>
                  <a:pt x="227" y="10090"/>
                  <a:pt x="221" y="10229"/>
                </a:cubicBezTo>
                <a:cubicBezTo>
                  <a:pt x="211" y="10424"/>
                  <a:pt x="236" y="10487"/>
                  <a:pt x="322" y="10512"/>
                </a:cubicBezTo>
                <a:cubicBezTo>
                  <a:pt x="394" y="10534"/>
                  <a:pt x="435" y="10610"/>
                  <a:pt x="435" y="10725"/>
                </a:cubicBezTo>
                <a:cubicBezTo>
                  <a:pt x="435" y="10824"/>
                  <a:pt x="425" y="10913"/>
                  <a:pt x="417" y="10926"/>
                </a:cubicBezTo>
                <a:cubicBezTo>
                  <a:pt x="408" y="10939"/>
                  <a:pt x="437" y="10997"/>
                  <a:pt x="478" y="11053"/>
                </a:cubicBezTo>
                <a:cubicBezTo>
                  <a:pt x="567" y="11174"/>
                  <a:pt x="521" y="11246"/>
                  <a:pt x="355" y="11246"/>
                </a:cubicBezTo>
                <a:cubicBezTo>
                  <a:pt x="252" y="11246"/>
                  <a:pt x="249" y="11262"/>
                  <a:pt x="319" y="11357"/>
                </a:cubicBezTo>
                <a:cubicBezTo>
                  <a:pt x="387" y="11450"/>
                  <a:pt x="382" y="11480"/>
                  <a:pt x="293" y="11554"/>
                </a:cubicBezTo>
                <a:cubicBezTo>
                  <a:pt x="227" y="11608"/>
                  <a:pt x="196" y="11705"/>
                  <a:pt x="213" y="11808"/>
                </a:cubicBezTo>
                <a:cubicBezTo>
                  <a:pt x="228" y="11898"/>
                  <a:pt x="245" y="11972"/>
                  <a:pt x="250" y="11972"/>
                </a:cubicBezTo>
                <a:cubicBezTo>
                  <a:pt x="255" y="11972"/>
                  <a:pt x="271" y="12026"/>
                  <a:pt x="282" y="12095"/>
                </a:cubicBezTo>
                <a:cubicBezTo>
                  <a:pt x="296" y="12174"/>
                  <a:pt x="249" y="12247"/>
                  <a:pt x="155" y="12296"/>
                </a:cubicBezTo>
                <a:cubicBezTo>
                  <a:pt x="-39" y="12396"/>
                  <a:pt x="-55" y="12728"/>
                  <a:pt x="133" y="12783"/>
                </a:cubicBezTo>
                <a:cubicBezTo>
                  <a:pt x="204" y="12804"/>
                  <a:pt x="246" y="12854"/>
                  <a:pt x="224" y="12894"/>
                </a:cubicBezTo>
                <a:cubicBezTo>
                  <a:pt x="173" y="12987"/>
                  <a:pt x="346" y="12989"/>
                  <a:pt x="497" y="12898"/>
                </a:cubicBezTo>
                <a:cubicBezTo>
                  <a:pt x="692" y="12780"/>
                  <a:pt x="709" y="12969"/>
                  <a:pt x="518" y="13140"/>
                </a:cubicBezTo>
                <a:lnTo>
                  <a:pt x="348" y="13296"/>
                </a:lnTo>
                <a:lnTo>
                  <a:pt x="558" y="13275"/>
                </a:lnTo>
                <a:cubicBezTo>
                  <a:pt x="902" y="13245"/>
                  <a:pt x="1258" y="13338"/>
                  <a:pt x="1234" y="13452"/>
                </a:cubicBezTo>
                <a:cubicBezTo>
                  <a:pt x="1222" y="13506"/>
                  <a:pt x="1202" y="13628"/>
                  <a:pt x="1186" y="13722"/>
                </a:cubicBezTo>
                <a:cubicBezTo>
                  <a:pt x="1151" y="13941"/>
                  <a:pt x="1087" y="14013"/>
                  <a:pt x="910" y="14034"/>
                </a:cubicBezTo>
                <a:cubicBezTo>
                  <a:pt x="833" y="14043"/>
                  <a:pt x="748" y="14054"/>
                  <a:pt x="725" y="14058"/>
                </a:cubicBezTo>
                <a:cubicBezTo>
                  <a:pt x="690" y="14066"/>
                  <a:pt x="694" y="14214"/>
                  <a:pt x="733" y="14497"/>
                </a:cubicBezTo>
                <a:cubicBezTo>
                  <a:pt x="736" y="14525"/>
                  <a:pt x="758" y="14547"/>
                  <a:pt x="783" y="14542"/>
                </a:cubicBezTo>
                <a:cubicBezTo>
                  <a:pt x="941" y="14514"/>
                  <a:pt x="1068" y="14573"/>
                  <a:pt x="1205" y="14739"/>
                </a:cubicBezTo>
                <a:cubicBezTo>
                  <a:pt x="1299" y="14854"/>
                  <a:pt x="1423" y="14928"/>
                  <a:pt x="1520" y="14928"/>
                </a:cubicBezTo>
                <a:cubicBezTo>
                  <a:pt x="1637" y="14928"/>
                  <a:pt x="1678" y="14959"/>
                  <a:pt x="1666" y="15042"/>
                </a:cubicBezTo>
                <a:cubicBezTo>
                  <a:pt x="1656" y="15106"/>
                  <a:pt x="1679" y="15178"/>
                  <a:pt x="1713" y="15202"/>
                </a:cubicBezTo>
                <a:cubicBezTo>
                  <a:pt x="1747" y="15226"/>
                  <a:pt x="1775" y="15305"/>
                  <a:pt x="1775" y="15379"/>
                </a:cubicBezTo>
                <a:cubicBezTo>
                  <a:pt x="1775" y="15452"/>
                  <a:pt x="1793" y="15513"/>
                  <a:pt x="1818" y="15514"/>
                </a:cubicBezTo>
                <a:cubicBezTo>
                  <a:pt x="1843" y="15515"/>
                  <a:pt x="1932" y="15574"/>
                  <a:pt x="2014" y="15645"/>
                </a:cubicBezTo>
                <a:cubicBezTo>
                  <a:pt x="2138" y="15752"/>
                  <a:pt x="2150" y="15793"/>
                  <a:pt x="2087" y="15879"/>
                </a:cubicBezTo>
                <a:cubicBezTo>
                  <a:pt x="2035" y="15949"/>
                  <a:pt x="2033" y="15996"/>
                  <a:pt x="2076" y="16026"/>
                </a:cubicBezTo>
                <a:cubicBezTo>
                  <a:pt x="2111" y="16051"/>
                  <a:pt x="2141" y="16133"/>
                  <a:pt x="2141" y="16207"/>
                </a:cubicBezTo>
                <a:cubicBezTo>
                  <a:pt x="2141" y="16283"/>
                  <a:pt x="2180" y="16338"/>
                  <a:pt x="2236" y="16338"/>
                </a:cubicBezTo>
                <a:cubicBezTo>
                  <a:pt x="2289" y="16338"/>
                  <a:pt x="2417" y="16407"/>
                  <a:pt x="2519" y="16490"/>
                </a:cubicBezTo>
                <a:lnTo>
                  <a:pt x="2704" y="16637"/>
                </a:lnTo>
                <a:lnTo>
                  <a:pt x="2570" y="16760"/>
                </a:lnTo>
                <a:cubicBezTo>
                  <a:pt x="2495" y="16828"/>
                  <a:pt x="2452" y="16916"/>
                  <a:pt x="2472" y="16953"/>
                </a:cubicBezTo>
                <a:cubicBezTo>
                  <a:pt x="2492" y="16989"/>
                  <a:pt x="2459" y="17053"/>
                  <a:pt x="2399" y="17096"/>
                </a:cubicBezTo>
                <a:cubicBezTo>
                  <a:pt x="2302" y="17167"/>
                  <a:pt x="2303" y="17168"/>
                  <a:pt x="2414" y="17125"/>
                </a:cubicBezTo>
                <a:cubicBezTo>
                  <a:pt x="2481" y="17099"/>
                  <a:pt x="2562" y="17083"/>
                  <a:pt x="2595" y="17088"/>
                </a:cubicBezTo>
                <a:cubicBezTo>
                  <a:pt x="2629" y="17093"/>
                  <a:pt x="2738" y="17109"/>
                  <a:pt x="2835" y="17121"/>
                </a:cubicBezTo>
                <a:cubicBezTo>
                  <a:pt x="3050" y="17147"/>
                  <a:pt x="3176" y="17324"/>
                  <a:pt x="3140" y="17551"/>
                </a:cubicBezTo>
                <a:cubicBezTo>
                  <a:pt x="3122" y="17663"/>
                  <a:pt x="3140" y="17719"/>
                  <a:pt x="3191" y="17711"/>
                </a:cubicBezTo>
                <a:cubicBezTo>
                  <a:pt x="3458" y="17671"/>
                  <a:pt x="3546" y="17724"/>
                  <a:pt x="3648" y="17990"/>
                </a:cubicBezTo>
                <a:cubicBezTo>
                  <a:pt x="3736" y="18219"/>
                  <a:pt x="3783" y="18265"/>
                  <a:pt x="3928" y="18265"/>
                </a:cubicBezTo>
                <a:cubicBezTo>
                  <a:pt x="4057" y="18265"/>
                  <a:pt x="4111" y="18306"/>
                  <a:pt x="4138" y="18420"/>
                </a:cubicBezTo>
                <a:lnTo>
                  <a:pt x="4175" y="18576"/>
                </a:lnTo>
                <a:lnTo>
                  <a:pt x="4211" y="18408"/>
                </a:lnTo>
                <a:cubicBezTo>
                  <a:pt x="4256" y="18199"/>
                  <a:pt x="4380" y="18143"/>
                  <a:pt x="4433" y="18310"/>
                </a:cubicBezTo>
                <a:cubicBezTo>
                  <a:pt x="4454" y="18379"/>
                  <a:pt x="4529" y="18505"/>
                  <a:pt x="4596" y="18589"/>
                </a:cubicBezTo>
                <a:cubicBezTo>
                  <a:pt x="4679" y="18693"/>
                  <a:pt x="4697" y="18770"/>
                  <a:pt x="4658" y="18830"/>
                </a:cubicBezTo>
                <a:cubicBezTo>
                  <a:pt x="4626" y="18879"/>
                  <a:pt x="4594" y="19019"/>
                  <a:pt x="4585" y="19142"/>
                </a:cubicBezTo>
                <a:cubicBezTo>
                  <a:pt x="4569" y="19356"/>
                  <a:pt x="4576" y="19365"/>
                  <a:pt x="4770" y="19347"/>
                </a:cubicBezTo>
                <a:cubicBezTo>
                  <a:pt x="4901" y="19335"/>
                  <a:pt x="4973" y="19293"/>
                  <a:pt x="4974" y="19228"/>
                </a:cubicBezTo>
                <a:cubicBezTo>
                  <a:pt x="4974" y="19172"/>
                  <a:pt x="5014" y="19123"/>
                  <a:pt x="5064" y="19122"/>
                </a:cubicBezTo>
                <a:cubicBezTo>
                  <a:pt x="5114" y="19121"/>
                  <a:pt x="5187" y="19097"/>
                  <a:pt x="5228" y="19068"/>
                </a:cubicBezTo>
                <a:cubicBezTo>
                  <a:pt x="5273" y="19036"/>
                  <a:pt x="5332" y="19079"/>
                  <a:pt x="5377" y="19175"/>
                </a:cubicBezTo>
                <a:cubicBezTo>
                  <a:pt x="5417" y="19261"/>
                  <a:pt x="5487" y="19357"/>
                  <a:pt x="5533" y="19388"/>
                </a:cubicBezTo>
                <a:cubicBezTo>
                  <a:pt x="5579" y="19419"/>
                  <a:pt x="5602" y="19470"/>
                  <a:pt x="5584" y="19503"/>
                </a:cubicBezTo>
                <a:cubicBezTo>
                  <a:pt x="5566" y="19536"/>
                  <a:pt x="5578" y="19581"/>
                  <a:pt x="5613" y="19605"/>
                </a:cubicBezTo>
                <a:cubicBezTo>
                  <a:pt x="5647" y="19629"/>
                  <a:pt x="5658" y="19688"/>
                  <a:pt x="5634" y="19732"/>
                </a:cubicBezTo>
                <a:cubicBezTo>
                  <a:pt x="5607" y="19784"/>
                  <a:pt x="5626" y="19781"/>
                  <a:pt x="5689" y="19724"/>
                </a:cubicBezTo>
                <a:cubicBezTo>
                  <a:pt x="5771" y="19649"/>
                  <a:pt x="5798" y="19654"/>
                  <a:pt x="5867" y="19761"/>
                </a:cubicBezTo>
                <a:cubicBezTo>
                  <a:pt x="5920" y="19844"/>
                  <a:pt x="6028" y="19893"/>
                  <a:pt x="6179" y="19896"/>
                </a:cubicBezTo>
                <a:cubicBezTo>
                  <a:pt x="6306" y="19899"/>
                  <a:pt x="6456" y="19949"/>
                  <a:pt x="6513" y="20007"/>
                </a:cubicBezTo>
                <a:cubicBezTo>
                  <a:pt x="6570" y="20066"/>
                  <a:pt x="6647" y="20108"/>
                  <a:pt x="6680" y="20101"/>
                </a:cubicBezTo>
                <a:cubicBezTo>
                  <a:pt x="6714" y="20095"/>
                  <a:pt x="6749" y="20160"/>
                  <a:pt x="6760" y="20245"/>
                </a:cubicBezTo>
                <a:cubicBezTo>
                  <a:pt x="6783" y="20430"/>
                  <a:pt x="6793" y="20430"/>
                  <a:pt x="6989" y="20286"/>
                </a:cubicBezTo>
                <a:cubicBezTo>
                  <a:pt x="7135" y="20178"/>
                  <a:pt x="7147" y="20181"/>
                  <a:pt x="7319" y="20372"/>
                </a:cubicBezTo>
                <a:cubicBezTo>
                  <a:pt x="7418" y="20481"/>
                  <a:pt x="7500" y="20620"/>
                  <a:pt x="7501" y="20683"/>
                </a:cubicBezTo>
                <a:cubicBezTo>
                  <a:pt x="7502" y="20804"/>
                  <a:pt x="7658" y="21016"/>
                  <a:pt x="7744" y="21016"/>
                </a:cubicBezTo>
                <a:cubicBezTo>
                  <a:pt x="7771" y="21016"/>
                  <a:pt x="7809" y="20949"/>
                  <a:pt x="7831" y="20864"/>
                </a:cubicBezTo>
                <a:lnTo>
                  <a:pt x="7871" y="20708"/>
                </a:lnTo>
                <a:lnTo>
                  <a:pt x="7969" y="20864"/>
                </a:lnTo>
                <a:cubicBezTo>
                  <a:pt x="8077" y="21038"/>
                  <a:pt x="8234" y="21068"/>
                  <a:pt x="8234" y="20917"/>
                </a:cubicBezTo>
                <a:cubicBezTo>
                  <a:pt x="8234" y="20752"/>
                  <a:pt x="8362" y="20717"/>
                  <a:pt x="8398" y="20872"/>
                </a:cubicBezTo>
                <a:cubicBezTo>
                  <a:pt x="8426" y="20993"/>
                  <a:pt x="8469" y="21014"/>
                  <a:pt x="8681" y="20999"/>
                </a:cubicBezTo>
                <a:cubicBezTo>
                  <a:pt x="8913" y="20983"/>
                  <a:pt x="8936" y="20997"/>
                  <a:pt x="8953" y="21167"/>
                </a:cubicBezTo>
                <a:cubicBezTo>
                  <a:pt x="8982" y="21447"/>
                  <a:pt x="9120" y="21545"/>
                  <a:pt x="9269" y="21393"/>
                </a:cubicBezTo>
                <a:cubicBezTo>
                  <a:pt x="9364" y="21296"/>
                  <a:pt x="9420" y="21284"/>
                  <a:pt x="9527" y="21339"/>
                </a:cubicBezTo>
                <a:cubicBezTo>
                  <a:pt x="9738" y="21448"/>
                  <a:pt x="9785" y="21442"/>
                  <a:pt x="9792" y="21298"/>
                </a:cubicBezTo>
                <a:cubicBezTo>
                  <a:pt x="9803" y="21071"/>
                  <a:pt x="9870" y="20948"/>
                  <a:pt x="9959" y="20987"/>
                </a:cubicBezTo>
                <a:cubicBezTo>
                  <a:pt x="10014" y="21011"/>
                  <a:pt x="10083" y="20936"/>
                  <a:pt x="10151" y="20774"/>
                </a:cubicBezTo>
                <a:cubicBezTo>
                  <a:pt x="10209" y="20635"/>
                  <a:pt x="10278" y="20549"/>
                  <a:pt x="10304" y="20581"/>
                </a:cubicBezTo>
                <a:cubicBezTo>
                  <a:pt x="10370" y="20664"/>
                  <a:pt x="10493" y="21434"/>
                  <a:pt x="10453" y="21508"/>
                </a:cubicBezTo>
                <a:cubicBezTo>
                  <a:pt x="10434" y="21541"/>
                  <a:pt x="10449" y="21569"/>
                  <a:pt x="10485" y="21569"/>
                </a:cubicBezTo>
                <a:cubicBezTo>
                  <a:pt x="10522" y="21569"/>
                  <a:pt x="10564" y="21530"/>
                  <a:pt x="10576" y="21483"/>
                </a:cubicBezTo>
                <a:cubicBezTo>
                  <a:pt x="10675" y="21109"/>
                  <a:pt x="10666" y="21114"/>
                  <a:pt x="10830" y="21331"/>
                </a:cubicBezTo>
                <a:cubicBezTo>
                  <a:pt x="10915" y="21443"/>
                  <a:pt x="10965" y="21491"/>
                  <a:pt x="10943" y="21442"/>
                </a:cubicBezTo>
                <a:cubicBezTo>
                  <a:pt x="10894" y="21333"/>
                  <a:pt x="11078" y="20998"/>
                  <a:pt x="11157" y="21052"/>
                </a:cubicBezTo>
                <a:cubicBezTo>
                  <a:pt x="11235" y="21107"/>
                  <a:pt x="11301" y="20777"/>
                  <a:pt x="11259" y="20540"/>
                </a:cubicBezTo>
                <a:cubicBezTo>
                  <a:pt x="11218" y="20307"/>
                  <a:pt x="11268" y="20233"/>
                  <a:pt x="11386" y="20343"/>
                </a:cubicBezTo>
                <a:cubicBezTo>
                  <a:pt x="11433" y="20387"/>
                  <a:pt x="11713" y="20431"/>
                  <a:pt x="12010" y="20442"/>
                </a:cubicBezTo>
                <a:cubicBezTo>
                  <a:pt x="12593" y="20461"/>
                  <a:pt x="12650" y="20429"/>
                  <a:pt x="12733" y="20081"/>
                </a:cubicBezTo>
                <a:cubicBezTo>
                  <a:pt x="12773" y="19913"/>
                  <a:pt x="12806" y="19895"/>
                  <a:pt x="13067" y="19888"/>
                </a:cubicBezTo>
                <a:cubicBezTo>
                  <a:pt x="13350" y="19881"/>
                  <a:pt x="13362" y="19890"/>
                  <a:pt x="13488" y="20175"/>
                </a:cubicBezTo>
                <a:cubicBezTo>
                  <a:pt x="13616" y="20465"/>
                  <a:pt x="13726" y="20524"/>
                  <a:pt x="13898" y="20401"/>
                </a:cubicBezTo>
                <a:cubicBezTo>
                  <a:pt x="13951" y="20363"/>
                  <a:pt x="14015" y="20364"/>
                  <a:pt x="14055" y="20401"/>
                </a:cubicBezTo>
                <a:cubicBezTo>
                  <a:pt x="14091" y="20435"/>
                  <a:pt x="14227" y="20451"/>
                  <a:pt x="14360" y="20442"/>
                </a:cubicBezTo>
                <a:cubicBezTo>
                  <a:pt x="14578" y="20426"/>
                  <a:pt x="14601" y="20408"/>
                  <a:pt x="14603" y="20233"/>
                </a:cubicBezTo>
                <a:cubicBezTo>
                  <a:pt x="14604" y="20100"/>
                  <a:pt x="14652" y="20012"/>
                  <a:pt x="14755" y="19950"/>
                </a:cubicBezTo>
                <a:cubicBezTo>
                  <a:pt x="14838" y="19900"/>
                  <a:pt x="14921" y="19872"/>
                  <a:pt x="14944" y="19888"/>
                </a:cubicBezTo>
                <a:cubicBezTo>
                  <a:pt x="14967" y="19904"/>
                  <a:pt x="15007" y="19886"/>
                  <a:pt x="15028" y="19847"/>
                </a:cubicBezTo>
                <a:cubicBezTo>
                  <a:pt x="15053" y="19800"/>
                  <a:pt x="15104" y="19801"/>
                  <a:pt x="15180" y="19847"/>
                </a:cubicBezTo>
                <a:cubicBezTo>
                  <a:pt x="15335" y="19941"/>
                  <a:pt x="15615" y="19911"/>
                  <a:pt x="15743" y="19790"/>
                </a:cubicBezTo>
                <a:cubicBezTo>
                  <a:pt x="15836" y="19701"/>
                  <a:pt x="15853" y="19706"/>
                  <a:pt x="15888" y="19810"/>
                </a:cubicBezTo>
                <a:cubicBezTo>
                  <a:pt x="15920" y="19904"/>
                  <a:pt x="15938" y="19908"/>
                  <a:pt x="15979" y="19835"/>
                </a:cubicBezTo>
                <a:cubicBezTo>
                  <a:pt x="16007" y="19784"/>
                  <a:pt x="16029" y="19677"/>
                  <a:pt x="16030" y="19593"/>
                </a:cubicBezTo>
                <a:cubicBezTo>
                  <a:pt x="16031" y="19400"/>
                  <a:pt x="16185" y="19306"/>
                  <a:pt x="16473" y="19326"/>
                </a:cubicBezTo>
                <a:cubicBezTo>
                  <a:pt x="16632" y="19338"/>
                  <a:pt x="16708" y="19314"/>
                  <a:pt x="16734" y="19236"/>
                </a:cubicBezTo>
                <a:cubicBezTo>
                  <a:pt x="16767" y="19140"/>
                  <a:pt x="16781" y="19140"/>
                  <a:pt x="16854" y="19253"/>
                </a:cubicBezTo>
                <a:cubicBezTo>
                  <a:pt x="16975" y="19438"/>
                  <a:pt x="17096" y="19356"/>
                  <a:pt x="17097" y="19089"/>
                </a:cubicBezTo>
                <a:cubicBezTo>
                  <a:pt x="17098" y="18888"/>
                  <a:pt x="17124" y="18850"/>
                  <a:pt x="17290" y="18802"/>
                </a:cubicBezTo>
                <a:cubicBezTo>
                  <a:pt x="17395" y="18771"/>
                  <a:pt x="17527" y="18667"/>
                  <a:pt x="17584" y="18568"/>
                </a:cubicBezTo>
                <a:cubicBezTo>
                  <a:pt x="17660" y="18437"/>
                  <a:pt x="17709" y="18410"/>
                  <a:pt x="17758" y="18466"/>
                </a:cubicBezTo>
                <a:cubicBezTo>
                  <a:pt x="17853" y="18573"/>
                  <a:pt x="18014" y="18558"/>
                  <a:pt x="18103" y="18437"/>
                </a:cubicBezTo>
                <a:cubicBezTo>
                  <a:pt x="18145" y="18380"/>
                  <a:pt x="18251" y="18335"/>
                  <a:pt x="18339" y="18334"/>
                </a:cubicBezTo>
                <a:cubicBezTo>
                  <a:pt x="18558" y="18334"/>
                  <a:pt x="18709" y="18002"/>
                  <a:pt x="18550" y="17871"/>
                </a:cubicBezTo>
                <a:cubicBezTo>
                  <a:pt x="18492" y="17824"/>
                  <a:pt x="18441" y="17735"/>
                  <a:pt x="18434" y="17678"/>
                </a:cubicBezTo>
                <a:cubicBezTo>
                  <a:pt x="18409" y="17493"/>
                  <a:pt x="18534" y="17493"/>
                  <a:pt x="18695" y="17674"/>
                </a:cubicBezTo>
                <a:cubicBezTo>
                  <a:pt x="18876" y="17879"/>
                  <a:pt x="18917" y="17889"/>
                  <a:pt x="19014" y="17756"/>
                </a:cubicBezTo>
                <a:cubicBezTo>
                  <a:pt x="19062" y="17692"/>
                  <a:pt x="19170" y="17668"/>
                  <a:pt x="19349" y="17687"/>
                </a:cubicBezTo>
                <a:cubicBezTo>
                  <a:pt x="19551" y="17708"/>
                  <a:pt x="19621" y="17689"/>
                  <a:pt x="19650" y="17605"/>
                </a:cubicBezTo>
                <a:cubicBezTo>
                  <a:pt x="19670" y="17544"/>
                  <a:pt x="19673" y="17464"/>
                  <a:pt x="19654" y="17428"/>
                </a:cubicBezTo>
                <a:cubicBezTo>
                  <a:pt x="19634" y="17392"/>
                  <a:pt x="19650" y="17319"/>
                  <a:pt x="19690" y="17264"/>
                </a:cubicBezTo>
                <a:cubicBezTo>
                  <a:pt x="19752" y="17180"/>
                  <a:pt x="19779" y="17178"/>
                  <a:pt x="19882" y="17260"/>
                </a:cubicBezTo>
                <a:cubicBezTo>
                  <a:pt x="19988" y="17344"/>
                  <a:pt x="20017" y="17342"/>
                  <a:pt x="20115" y="17232"/>
                </a:cubicBezTo>
                <a:cubicBezTo>
                  <a:pt x="20176" y="17162"/>
                  <a:pt x="20238" y="17000"/>
                  <a:pt x="20249" y="16875"/>
                </a:cubicBezTo>
                <a:cubicBezTo>
                  <a:pt x="20264" y="16699"/>
                  <a:pt x="20299" y="16642"/>
                  <a:pt x="20405" y="16625"/>
                </a:cubicBezTo>
                <a:cubicBezTo>
                  <a:pt x="20609" y="16592"/>
                  <a:pt x="20595" y="16286"/>
                  <a:pt x="20387" y="16227"/>
                </a:cubicBezTo>
                <a:cubicBezTo>
                  <a:pt x="20302" y="16203"/>
                  <a:pt x="20215" y="16204"/>
                  <a:pt x="20195" y="16227"/>
                </a:cubicBezTo>
                <a:cubicBezTo>
                  <a:pt x="20115" y="16317"/>
                  <a:pt x="20010" y="16118"/>
                  <a:pt x="20031" y="15916"/>
                </a:cubicBezTo>
                <a:cubicBezTo>
                  <a:pt x="20051" y="15718"/>
                  <a:pt x="20042" y="15707"/>
                  <a:pt x="19900" y="15747"/>
                </a:cubicBezTo>
                <a:cubicBezTo>
                  <a:pt x="19786" y="15780"/>
                  <a:pt x="19738" y="15761"/>
                  <a:pt x="19712" y="15670"/>
                </a:cubicBezTo>
                <a:cubicBezTo>
                  <a:pt x="19692" y="15602"/>
                  <a:pt x="19634" y="15455"/>
                  <a:pt x="19585" y="15342"/>
                </a:cubicBezTo>
                <a:cubicBezTo>
                  <a:pt x="19515" y="15184"/>
                  <a:pt x="19510" y="15089"/>
                  <a:pt x="19559" y="14944"/>
                </a:cubicBezTo>
                <a:cubicBezTo>
                  <a:pt x="19595" y="14840"/>
                  <a:pt x="19649" y="14755"/>
                  <a:pt x="19679" y="14755"/>
                </a:cubicBezTo>
                <a:cubicBezTo>
                  <a:pt x="19709" y="14755"/>
                  <a:pt x="19804" y="14675"/>
                  <a:pt x="19893" y="14575"/>
                </a:cubicBezTo>
                <a:cubicBezTo>
                  <a:pt x="20048" y="14400"/>
                  <a:pt x="20051" y="14383"/>
                  <a:pt x="19955" y="14218"/>
                </a:cubicBezTo>
                <a:cubicBezTo>
                  <a:pt x="19860" y="14054"/>
                  <a:pt x="19862" y="14043"/>
                  <a:pt x="19998" y="13927"/>
                </a:cubicBezTo>
                <a:cubicBezTo>
                  <a:pt x="20077" y="13860"/>
                  <a:pt x="20171" y="13820"/>
                  <a:pt x="20205" y="13841"/>
                </a:cubicBezTo>
                <a:cubicBezTo>
                  <a:pt x="20240" y="13863"/>
                  <a:pt x="20234" y="13844"/>
                  <a:pt x="20195" y="13796"/>
                </a:cubicBezTo>
                <a:cubicBezTo>
                  <a:pt x="20155" y="13748"/>
                  <a:pt x="20140" y="13665"/>
                  <a:pt x="20158" y="13612"/>
                </a:cubicBezTo>
                <a:cubicBezTo>
                  <a:pt x="20176" y="13558"/>
                  <a:pt x="20143" y="13454"/>
                  <a:pt x="20086" y="13382"/>
                </a:cubicBezTo>
                <a:cubicBezTo>
                  <a:pt x="20028" y="13310"/>
                  <a:pt x="19999" y="13221"/>
                  <a:pt x="20020" y="13181"/>
                </a:cubicBezTo>
                <a:cubicBezTo>
                  <a:pt x="20042" y="13142"/>
                  <a:pt x="20031" y="13045"/>
                  <a:pt x="19995" y="12968"/>
                </a:cubicBezTo>
                <a:cubicBezTo>
                  <a:pt x="19938" y="12848"/>
                  <a:pt x="19950" y="12820"/>
                  <a:pt x="20082" y="12763"/>
                </a:cubicBezTo>
                <a:cubicBezTo>
                  <a:pt x="20252" y="12690"/>
                  <a:pt x="20284" y="12589"/>
                  <a:pt x="20155" y="12533"/>
                </a:cubicBezTo>
                <a:cubicBezTo>
                  <a:pt x="19983" y="12459"/>
                  <a:pt x="19999" y="12220"/>
                  <a:pt x="20187" y="12041"/>
                </a:cubicBezTo>
                <a:cubicBezTo>
                  <a:pt x="20287" y="11947"/>
                  <a:pt x="20351" y="11842"/>
                  <a:pt x="20333" y="11808"/>
                </a:cubicBezTo>
                <a:cubicBezTo>
                  <a:pt x="20314" y="11774"/>
                  <a:pt x="20336" y="11708"/>
                  <a:pt x="20383" y="11664"/>
                </a:cubicBezTo>
                <a:cubicBezTo>
                  <a:pt x="20435" y="11616"/>
                  <a:pt x="20485" y="11612"/>
                  <a:pt x="20507" y="11652"/>
                </a:cubicBezTo>
                <a:cubicBezTo>
                  <a:pt x="20529" y="11693"/>
                  <a:pt x="20623" y="11690"/>
                  <a:pt x="20757" y="11644"/>
                </a:cubicBezTo>
                <a:cubicBezTo>
                  <a:pt x="20901" y="11594"/>
                  <a:pt x="20951" y="11546"/>
                  <a:pt x="20910" y="11500"/>
                </a:cubicBezTo>
                <a:cubicBezTo>
                  <a:pt x="20869" y="11454"/>
                  <a:pt x="20872" y="11398"/>
                  <a:pt x="20917" y="11336"/>
                </a:cubicBezTo>
                <a:cubicBezTo>
                  <a:pt x="21024" y="11191"/>
                  <a:pt x="21008" y="10951"/>
                  <a:pt x="20884" y="10811"/>
                </a:cubicBezTo>
                <a:cubicBezTo>
                  <a:pt x="20732" y="10639"/>
                  <a:pt x="20835" y="10533"/>
                  <a:pt x="21168" y="10520"/>
                </a:cubicBezTo>
                <a:cubicBezTo>
                  <a:pt x="21540" y="10507"/>
                  <a:pt x="21545" y="10505"/>
                  <a:pt x="21429" y="10361"/>
                </a:cubicBezTo>
                <a:cubicBezTo>
                  <a:pt x="21330" y="10237"/>
                  <a:pt x="21332" y="10225"/>
                  <a:pt x="21429" y="10164"/>
                </a:cubicBezTo>
                <a:cubicBezTo>
                  <a:pt x="21500" y="10119"/>
                  <a:pt x="21509" y="10082"/>
                  <a:pt x="21462" y="10049"/>
                </a:cubicBezTo>
                <a:cubicBezTo>
                  <a:pt x="21411" y="10014"/>
                  <a:pt x="21413" y="9963"/>
                  <a:pt x="21462" y="9860"/>
                </a:cubicBezTo>
                <a:cubicBezTo>
                  <a:pt x="21523" y="9730"/>
                  <a:pt x="21513" y="9724"/>
                  <a:pt x="21342" y="9766"/>
                </a:cubicBezTo>
                <a:cubicBezTo>
                  <a:pt x="21142" y="9816"/>
                  <a:pt x="21060" y="9720"/>
                  <a:pt x="21019" y="9389"/>
                </a:cubicBezTo>
                <a:cubicBezTo>
                  <a:pt x="21007" y="9294"/>
                  <a:pt x="20956" y="9178"/>
                  <a:pt x="20906" y="9131"/>
                </a:cubicBezTo>
                <a:cubicBezTo>
                  <a:pt x="20826" y="9055"/>
                  <a:pt x="20832" y="9033"/>
                  <a:pt x="20939" y="8938"/>
                </a:cubicBezTo>
                <a:cubicBezTo>
                  <a:pt x="21055" y="8834"/>
                  <a:pt x="21051" y="8830"/>
                  <a:pt x="20848" y="8852"/>
                </a:cubicBezTo>
                <a:cubicBezTo>
                  <a:pt x="20670" y="8871"/>
                  <a:pt x="20634" y="8853"/>
                  <a:pt x="20634" y="8737"/>
                </a:cubicBezTo>
                <a:cubicBezTo>
                  <a:pt x="20634" y="8623"/>
                  <a:pt x="20672" y="8600"/>
                  <a:pt x="20848" y="8614"/>
                </a:cubicBezTo>
                <a:cubicBezTo>
                  <a:pt x="21032" y="8628"/>
                  <a:pt x="21040" y="8622"/>
                  <a:pt x="20921" y="8565"/>
                </a:cubicBezTo>
                <a:cubicBezTo>
                  <a:pt x="20774" y="8495"/>
                  <a:pt x="20744" y="8395"/>
                  <a:pt x="20848" y="8323"/>
                </a:cubicBezTo>
                <a:cubicBezTo>
                  <a:pt x="20892" y="8292"/>
                  <a:pt x="20892" y="8252"/>
                  <a:pt x="20848" y="8192"/>
                </a:cubicBezTo>
                <a:cubicBezTo>
                  <a:pt x="20813" y="8144"/>
                  <a:pt x="20804" y="8082"/>
                  <a:pt x="20826" y="8057"/>
                </a:cubicBezTo>
                <a:cubicBezTo>
                  <a:pt x="20849" y="8031"/>
                  <a:pt x="20822" y="7972"/>
                  <a:pt x="20768" y="7925"/>
                </a:cubicBezTo>
                <a:cubicBezTo>
                  <a:pt x="20714" y="7878"/>
                  <a:pt x="20663" y="7768"/>
                  <a:pt x="20652" y="7675"/>
                </a:cubicBezTo>
                <a:cubicBezTo>
                  <a:pt x="20635" y="7529"/>
                  <a:pt x="20598" y="7504"/>
                  <a:pt x="20369" y="7491"/>
                </a:cubicBezTo>
                <a:cubicBezTo>
                  <a:pt x="20224" y="7483"/>
                  <a:pt x="20091" y="7460"/>
                  <a:pt x="20071" y="7437"/>
                </a:cubicBezTo>
                <a:cubicBezTo>
                  <a:pt x="20007" y="7366"/>
                  <a:pt x="19969" y="6717"/>
                  <a:pt x="20013" y="6429"/>
                </a:cubicBezTo>
                <a:cubicBezTo>
                  <a:pt x="20043" y="6234"/>
                  <a:pt x="19958" y="6069"/>
                  <a:pt x="19792" y="5998"/>
                </a:cubicBezTo>
                <a:cubicBezTo>
                  <a:pt x="19731" y="5973"/>
                  <a:pt x="19699" y="5920"/>
                  <a:pt x="19719" y="5884"/>
                </a:cubicBezTo>
                <a:cubicBezTo>
                  <a:pt x="19739" y="5847"/>
                  <a:pt x="19696" y="5756"/>
                  <a:pt x="19628" y="5679"/>
                </a:cubicBezTo>
                <a:cubicBezTo>
                  <a:pt x="19560" y="5602"/>
                  <a:pt x="19505" y="5490"/>
                  <a:pt x="19505" y="5433"/>
                </a:cubicBezTo>
                <a:cubicBezTo>
                  <a:pt x="19505" y="5339"/>
                  <a:pt x="19287" y="5291"/>
                  <a:pt x="19036" y="5326"/>
                </a:cubicBezTo>
                <a:cubicBezTo>
                  <a:pt x="18997" y="5332"/>
                  <a:pt x="18949" y="5303"/>
                  <a:pt x="18927" y="5265"/>
                </a:cubicBezTo>
                <a:cubicBezTo>
                  <a:pt x="18906" y="5226"/>
                  <a:pt x="18833" y="5195"/>
                  <a:pt x="18768" y="5195"/>
                </a:cubicBezTo>
                <a:cubicBezTo>
                  <a:pt x="18624" y="5195"/>
                  <a:pt x="18532" y="4948"/>
                  <a:pt x="18575" y="4691"/>
                </a:cubicBezTo>
                <a:cubicBezTo>
                  <a:pt x="18601" y="4539"/>
                  <a:pt x="18575" y="4497"/>
                  <a:pt x="18444" y="4441"/>
                </a:cubicBezTo>
                <a:cubicBezTo>
                  <a:pt x="18304" y="4380"/>
                  <a:pt x="18261" y="4304"/>
                  <a:pt x="18277" y="4154"/>
                </a:cubicBezTo>
                <a:cubicBezTo>
                  <a:pt x="18280" y="4130"/>
                  <a:pt x="18119" y="4116"/>
                  <a:pt x="17918" y="4125"/>
                </a:cubicBezTo>
                <a:cubicBezTo>
                  <a:pt x="17531" y="4141"/>
                  <a:pt x="17468" y="4111"/>
                  <a:pt x="17555" y="3953"/>
                </a:cubicBezTo>
                <a:cubicBezTo>
                  <a:pt x="17586" y="3895"/>
                  <a:pt x="17583" y="3821"/>
                  <a:pt x="17548" y="3772"/>
                </a:cubicBezTo>
                <a:cubicBezTo>
                  <a:pt x="17507" y="3718"/>
                  <a:pt x="17509" y="3675"/>
                  <a:pt x="17551" y="3645"/>
                </a:cubicBezTo>
                <a:cubicBezTo>
                  <a:pt x="17586" y="3621"/>
                  <a:pt x="17617" y="3512"/>
                  <a:pt x="17617" y="3403"/>
                </a:cubicBezTo>
                <a:cubicBezTo>
                  <a:pt x="17617" y="3230"/>
                  <a:pt x="17596" y="3208"/>
                  <a:pt x="17450" y="3219"/>
                </a:cubicBezTo>
                <a:cubicBezTo>
                  <a:pt x="17348" y="3227"/>
                  <a:pt x="17289" y="3199"/>
                  <a:pt x="17297" y="3149"/>
                </a:cubicBezTo>
                <a:cubicBezTo>
                  <a:pt x="17316" y="3036"/>
                  <a:pt x="17093" y="2971"/>
                  <a:pt x="16967" y="3051"/>
                </a:cubicBezTo>
                <a:cubicBezTo>
                  <a:pt x="16810" y="3150"/>
                  <a:pt x="16582" y="2959"/>
                  <a:pt x="16614" y="2756"/>
                </a:cubicBezTo>
                <a:cubicBezTo>
                  <a:pt x="16647" y="2552"/>
                  <a:pt x="16412" y="2428"/>
                  <a:pt x="16048" y="2460"/>
                </a:cubicBezTo>
                <a:cubicBezTo>
                  <a:pt x="15819" y="2481"/>
                  <a:pt x="15772" y="2460"/>
                  <a:pt x="15609" y="2251"/>
                </a:cubicBezTo>
                <a:cubicBezTo>
                  <a:pt x="15507" y="2122"/>
                  <a:pt x="15423" y="1993"/>
                  <a:pt x="15423" y="1969"/>
                </a:cubicBezTo>
                <a:cubicBezTo>
                  <a:pt x="15423" y="1898"/>
                  <a:pt x="14427" y="1895"/>
                  <a:pt x="14352" y="1964"/>
                </a:cubicBezTo>
                <a:cubicBezTo>
                  <a:pt x="14311" y="2003"/>
                  <a:pt x="14243" y="1988"/>
                  <a:pt x="14171" y="1928"/>
                </a:cubicBezTo>
                <a:cubicBezTo>
                  <a:pt x="14069" y="1843"/>
                  <a:pt x="14062" y="1809"/>
                  <a:pt x="14131" y="1682"/>
                </a:cubicBezTo>
                <a:cubicBezTo>
                  <a:pt x="14227" y="1503"/>
                  <a:pt x="14120" y="1288"/>
                  <a:pt x="13993" y="1407"/>
                </a:cubicBezTo>
                <a:cubicBezTo>
                  <a:pt x="13876" y="1516"/>
                  <a:pt x="13680" y="1210"/>
                  <a:pt x="13695" y="944"/>
                </a:cubicBezTo>
                <a:cubicBezTo>
                  <a:pt x="13709" y="705"/>
                  <a:pt x="13642" y="613"/>
                  <a:pt x="13521" y="698"/>
                </a:cubicBezTo>
                <a:cubicBezTo>
                  <a:pt x="13428" y="763"/>
                  <a:pt x="13278" y="789"/>
                  <a:pt x="12925" y="800"/>
                </a:cubicBezTo>
                <a:cubicBezTo>
                  <a:pt x="12775" y="805"/>
                  <a:pt x="12618" y="836"/>
                  <a:pt x="12577" y="874"/>
                </a:cubicBezTo>
                <a:cubicBezTo>
                  <a:pt x="12523" y="922"/>
                  <a:pt x="12487" y="907"/>
                  <a:pt x="12457" y="817"/>
                </a:cubicBezTo>
                <a:cubicBezTo>
                  <a:pt x="12434" y="746"/>
                  <a:pt x="12376" y="658"/>
                  <a:pt x="12326" y="624"/>
                </a:cubicBezTo>
                <a:cubicBezTo>
                  <a:pt x="12248" y="571"/>
                  <a:pt x="12252" y="549"/>
                  <a:pt x="12352" y="464"/>
                </a:cubicBezTo>
                <a:cubicBezTo>
                  <a:pt x="12466" y="367"/>
                  <a:pt x="12464" y="362"/>
                  <a:pt x="12330" y="259"/>
                </a:cubicBezTo>
                <a:cubicBezTo>
                  <a:pt x="12254" y="201"/>
                  <a:pt x="12192" y="103"/>
                  <a:pt x="12192" y="42"/>
                </a:cubicBezTo>
                <a:cubicBezTo>
                  <a:pt x="12191" y="-31"/>
                  <a:pt x="12166" y="-8"/>
                  <a:pt x="12116" y="103"/>
                </a:cubicBezTo>
                <a:cubicBezTo>
                  <a:pt x="12073" y="198"/>
                  <a:pt x="12005" y="275"/>
                  <a:pt x="11967" y="275"/>
                </a:cubicBezTo>
                <a:cubicBezTo>
                  <a:pt x="11929" y="275"/>
                  <a:pt x="11877" y="299"/>
                  <a:pt x="11851" y="329"/>
                </a:cubicBezTo>
                <a:cubicBezTo>
                  <a:pt x="11825" y="358"/>
                  <a:pt x="11743" y="294"/>
                  <a:pt x="11665" y="189"/>
                </a:cubicBezTo>
                <a:lnTo>
                  <a:pt x="11524" y="1"/>
                </a:lnTo>
                <a:close/>
                <a:moveTo>
                  <a:pt x="794" y="14755"/>
                </a:moveTo>
                <a:cubicBezTo>
                  <a:pt x="725" y="14755"/>
                  <a:pt x="686" y="14787"/>
                  <a:pt x="707" y="14825"/>
                </a:cubicBezTo>
                <a:cubicBezTo>
                  <a:pt x="728" y="14863"/>
                  <a:pt x="786" y="14895"/>
                  <a:pt x="834" y="14895"/>
                </a:cubicBezTo>
                <a:cubicBezTo>
                  <a:pt x="883" y="14895"/>
                  <a:pt x="921" y="14863"/>
                  <a:pt x="921" y="14825"/>
                </a:cubicBezTo>
                <a:cubicBezTo>
                  <a:pt x="921" y="14787"/>
                  <a:pt x="863" y="14755"/>
                  <a:pt x="794" y="14755"/>
                </a:cubicBezTo>
                <a:close/>
                <a:moveTo>
                  <a:pt x="2250" y="16854"/>
                </a:moveTo>
                <a:cubicBezTo>
                  <a:pt x="2232" y="16833"/>
                  <a:pt x="2197" y="16869"/>
                  <a:pt x="2174" y="16936"/>
                </a:cubicBezTo>
                <a:cubicBezTo>
                  <a:pt x="2141" y="17034"/>
                  <a:pt x="2147" y="17045"/>
                  <a:pt x="2207" y="16977"/>
                </a:cubicBezTo>
                <a:cubicBezTo>
                  <a:pt x="2248" y="16931"/>
                  <a:pt x="2269" y="16876"/>
                  <a:pt x="2250" y="16854"/>
                </a:cubicBezTo>
                <a:close/>
              </a:path>
            </a:pathLst>
          </a:custGeom>
          <a:ln w="12700">
            <a:miter lim="400000"/>
          </a:ln>
        </p:spPr>
      </p:pic>
      <p:sp>
        <p:nvSpPr>
          <p:cNvPr id="145" name="Oval"/>
          <p:cNvSpPr/>
          <p:nvPr/>
        </p:nvSpPr>
        <p:spPr>
          <a:xfrm>
            <a:off x="254000" y="7543800"/>
            <a:ext cx="5207000" cy="1244600"/>
          </a:xfrm>
          <a:prstGeom prst="ellipse">
            <a:avLst/>
          </a:prstGeom>
          <a:ln w="12700">
            <a:solidFill>
              <a:srgbClr val="000000"/>
            </a:solidFill>
            <a:miter lim="400000"/>
          </a:ln>
        </p:spPr>
        <p:txBody>
          <a:bodyPr lIns="101600" tIns="101600" rIns="101600" bIns="10160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46" name="Line"/>
          <p:cNvSpPr/>
          <p:nvPr/>
        </p:nvSpPr>
        <p:spPr>
          <a:xfrm flipH="1">
            <a:off x="5079043" y="5596256"/>
            <a:ext cx="1" cy="275201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47" name="Line"/>
          <p:cNvSpPr/>
          <p:nvPr/>
        </p:nvSpPr>
        <p:spPr>
          <a:xfrm flipH="1">
            <a:off x="6074832" y="5587999"/>
            <a:ext cx="2" cy="275201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48" name="Line"/>
          <p:cNvSpPr/>
          <p:nvPr/>
        </p:nvSpPr>
        <p:spPr>
          <a:xfrm flipH="1">
            <a:off x="7001932" y="5587999"/>
            <a:ext cx="2" cy="275201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pic>
        <p:nvPicPr>
          <p:cNvPr id="149" name="javascript-edit(23291).png" descr="javascript-edit(23291).png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3699879" y="2961216"/>
            <a:ext cx="1447801" cy="762509"/>
          </a:xfrm>
          <a:prstGeom prst="rect">
            <a:avLst/>
          </a:prstGeom>
          <a:ln w="12700">
            <a:miter lim="400000"/>
          </a:ln>
        </p:spPr>
      </p:pic>
      <p:pic>
        <p:nvPicPr>
          <p:cNvPr id="150" name="aw5109tn.png" descr="aw5109tn.png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10566400" y="2705100"/>
            <a:ext cx="528555" cy="914400"/>
          </a:xfrm>
          <a:prstGeom prst="rect">
            <a:avLst/>
          </a:prstGeom>
          <a:ln w="12700">
            <a:miter lim="400000"/>
          </a:ln>
        </p:spPr>
      </p:pic>
      <p:sp>
        <p:nvSpPr>
          <p:cNvPr id="151" name="NEW HEAVEN…"/>
          <p:cNvSpPr/>
          <p:nvPr/>
        </p:nvSpPr>
        <p:spPr>
          <a:xfrm>
            <a:off x="11366500" y="25400"/>
            <a:ext cx="1600200" cy="6629400"/>
          </a:xfrm>
          <a:prstGeom prst="rect">
            <a:avLst/>
          </a:prstGeom>
          <a:ln w="127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  <a:p>
            <a:pPr defTabSz="457200">
              <a:defRPr sz="1800">
                <a:latin typeface="Helvetica"/>
                <a:ea typeface="Helvetica"/>
                <a:cs typeface="Helvetica"/>
                <a:sym typeface="Helvetica"/>
              </a:defRPr>
            </a:pPr>
            <a:r>
              <a:t>NEW</a:t>
            </a:r>
            <a:br/>
            <a:r>
              <a:t>HEAVEN</a:t>
            </a:r>
          </a:p>
          <a:p>
            <a:pPr defTabSz="457200">
              <a:defRPr sz="1800">
                <a:latin typeface="Helvetica"/>
                <a:ea typeface="Helvetica"/>
                <a:cs typeface="Helvetica"/>
                <a:sym typeface="Helvetica"/>
              </a:defRPr>
            </a:pPr>
            <a:br>
              <a:rPr sz="500"/>
            </a:br>
            <a:r>
              <a:t>NEW</a:t>
            </a:r>
            <a:br/>
            <a:r>
              <a:t>EARTH</a:t>
            </a:r>
            <a:br/>
            <a:br>
              <a:rPr sz="500"/>
            </a:br>
            <a:r>
              <a:t>NEW</a:t>
            </a:r>
            <a:br/>
            <a:r>
              <a:t>JERUSALEM</a:t>
            </a:r>
          </a:p>
          <a:p>
            <a:pPr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  <a:p>
            <a:pPr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  <a:p>
            <a:pPr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52" name="Daniel's 70th Week…"/>
          <p:cNvSpPr/>
          <p:nvPr/>
        </p:nvSpPr>
        <p:spPr>
          <a:xfrm>
            <a:off x="4892482" y="5905500"/>
            <a:ext cx="2324101" cy="876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defTabSz="457200">
              <a:defRPr sz="18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Daniel's 70th Week</a:t>
            </a:r>
          </a:p>
          <a:p>
            <a:pPr defTabSz="457200">
              <a:defRPr sz="18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Rev 6-19</a:t>
            </a:r>
          </a:p>
          <a:p>
            <a:pPr defTabSz="457200">
              <a:defRPr sz="18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Dan 9:24-27</a:t>
            </a:r>
          </a:p>
        </p:txBody>
      </p:sp>
      <p:sp>
        <p:nvSpPr>
          <p:cNvPr id="153" name="Bride…"/>
          <p:cNvSpPr txBox="1"/>
          <p:nvPr/>
        </p:nvSpPr>
        <p:spPr>
          <a:xfrm>
            <a:off x="11344523" y="2311400"/>
            <a:ext cx="1701801" cy="4241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defTabSz="457200">
              <a:defRPr sz="1800">
                <a:latin typeface="Helvetica"/>
                <a:ea typeface="Helvetica"/>
                <a:cs typeface="Helvetica"/>
                <a:sym typeface="Helvetica"/>
              </a:defRPr>
            </a:pPr>
            <a:r>
              <a:t>Bride</a:t>
            </a:r>
          </a:p>
          <a:p>
            <a:pPr defTabSz="457200">
              <a:defRPr sz="1800">
                <a:latin typeface="Helvetica"/>
                <a:ea typeface="Helvetica"/>
                <a:cs typeface="Helvetica"/>
                <a:sym typeface="Helvetica"/>
              </a:defRPr>
            </a:pPr>
            <a:r>
              <a:t>Rev 21:1-10</a:t>
            </a:r>
          </a:p>
          <a:p>
            <a:pPr defTabSz="457200">
              <a:defRPr sz="1800">
                <a:latin typeface="Helvetica"/>
                <a:ea typeface="Helvetica"/>
                <a:cs typeface="Helvetica"/>
                <a:sym typeface="Helvetica"/>
              </a:defRPr>
            </a:pPr>
            <a:r>
              <a:t>Rev 3:12</a:t>
            </a:r>
          </a:p>
          <a:p>
            <a:pPr defTabSz="457200">
              <a:defRPr sz="500">
                <a:latin typeface="Helvetica"/>
                <a:ea typeface="Helvetica"/>
                <a:cs typeface="Helvetica"/>
                <a:sym typeface="Helvetica"/>
              </a:defRPr>
            </a:pPr>
          </a:p>
          <a:p>
            <a:pPr defTabSz="457200">
              <a:defRPr sz="1800">
                <a:latin typeface="Helvetica"/>
                <a:ea typeface="Helvetica"/>
                <a:cs typeface="Helvetica"/>
                <a:sym typeface="Helvetica"/>
              </a:defRPr>
            </a:pPr>
            <a:r>
              <a:t>Sheep</a:t>
            </a:r>
          </a:p>
          <a:p>
            <a:pPr defTabSz="457200">
              <a:defRPr sz="1800">
                <a:latin typeface="Helvetica"/>
                <a:ea typeface="Helvetica"/>
                <a:cs typeface="Helvetica"/>
                <a:sym typeface="Helvetica"/>
              </a:defRPr>
            </a:pPr>
            <a:r>
              <a:t>Sheep's children</a:t>
            </a:r>
          </a:p>
          <a:p>
            <a:pPr defTabSz="457200">
              <a:defRPr sz="500">
                <a:latin typeface="Helvetica"/>
                <a:ea typeface="Helvetica"/>
                <a:cs typeface="Helvetica"/>
                <a:sym typeface="Helvetica"/>
              </a:defRPr>
            </a:pPr>
          </a:p>
          <a:p>
            <a:pPr defTabSz="457200">
              <a:defRPr sz="1800">
                <a:latin typeface="Helvetica"/>
                <a:ea typeface="Helvetica"/>
                <a:cs typeface="Helvetica"/>
                <a:sym typeface="Helvetica"/>
              </a:defRPr>
            </a:pPr>
            <a:r>
              <a:t>Nations</a:t>
            </a:r>
          </a:p>
          <a:p>
            <a:pPr defTabSz="457200">
              <a:defRPr sz="1800">
                <a:latin typeface="Helvetica"/>
                <a:ea typeface="Helvetica"/>
                <a:cs typeface="Helvetica"/>
                <a:sym typeface="Helvetica"/>
              </a:defRPr>
            </a:pPr>
            <a:r>
              <a:t>Rev 21:24-22:5</a:t>
            </a:r>
          </a:p>
          <a:p>
            <a:pPr defTabSz="457200">
              <a:defRPr sz="500">
                <a:latin typeface="Helvetica"/>
                <a:ea typeface="Helvetica"/>
                <a:cs typeface="Helvetica"/>
                <a:sym typeface="Helvetica"/>
              </a:defRPr>
            </a:pPr>
          </a:p>
          <a:p>
            <a:pPr defTabSz="457200">
              <a:defRPr sz="1800">
                <a:latin typeface="Helvetica"/>
                <a:ea typeface="Helvetica"/>
                <a:cs typeface="Helvetica"/>
                <a:sym typeface="Helvetica"/>
              </a:defRPr>
            </a:pPr>
            <a:r>
              <a:t>In natural bodies eat the leaves of the tree of life for healing</a:t>
            </a:r>
          </a:p>
          <a:p>
            <a:pPr defTabSz="457200">
              <a:defRPr sz="1800">
                <a:latin typeface="Helvetica"/>
                <a:ea typeface="Helvetica"/>
                <a:cs typeface="Helvetica"/>
                <a:sym typeface="Helvetica"/>
              </a:defRPr>
            </a:pPr>
            <a:r>
              <a:t>Rev 22:2</a:t>
            </a:r>
          </a:p>
        </p:txBody>
      </p:sp>
      <p:sp>
        <p:nvSpPr>
          <p:cNvPr id="154" name="C H A S M"/>
          <p:cNvSpPr/>
          <p:nvPr/>
        </p:nvSpPr>
        <p:spPr>
          <a:xfrm>
            <a:off x="2755900" y="7378700"/>
            <a:ext cx="228600" cy="1587500"/>
          </a:xfrm>
          <a:prstGeom prst="rect">
            <a:avLst/>
          </a:prstGeom>
          <a:solidFill>
            <a:srgbClr val="C0C0C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defTabSz="457200">
              <a:defRPr sz="1800">
                <a:latin typeface="Helvetica"/>
                <a:ea typeface="Helvetica"/>
                <a:cs typeface="Helvetica"/>
                <a:sym typeface="Helvetica"/>
              </a:defRPr>
            </a:pPr>
            <a:r>
              <a:t>C</a:t>
            </a:r>
            <a:br/>
            <a:r>
              <a:t>H</a:t>
            </a:r>
            <a:br/>
            <a:r>
              <a:t>A</a:t>
            </a:r>
            <a:br/>
            <a:r>
              <a:t>S</a:t>
            </a:r>
            <a:br/>
            <a:r>
              <a:t>M</a:t>
            </a:r>
          </a:p>
        </p:txBody>
      </p:sp>
      <p:sp>
        <p:nvSpPr>
          <p:cNvPr id="155" name="Oval"/>
          <p:cNvSpPr/>
          <p:nvPr/>
        </p:nvSpPr>
        <p:spPr>
          <a:xfrm>
            <a:off x="203200" y="609600"/>
            <a:ext cx="5207000" cy="1244600"/>
          </a:xfrm>
          <a:prstGeom prst="ellipse">
            <a:avLst/>
          </a:prstGeom>
          <a:ln w="12700">
            <a:solidFill>
              <a:srgbClr val="000000"/>
            </a:solidFill>
            <a:miter lim="400000"/>
          </a:ln>
        </p:spPr>
        <p:txBody>
          <a:bodyPr lIns="101600" tIns="101600" rIns="101600" bIns="10160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56" name="Text"/>
          <p:cNvSpPr txBox="1"/>
          <p:nvPr/>
        </p:nvSpPr>
        <p:spPr>
          <a:xfrm>
            <a:off x="2632124" y="114300"/>
            <a:ext cx="2794001" cy="19685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/>
            <a:r>
              <a:t> </a:t>
            </a:r>
          </a:p>
          <a:p>
            <a:pPr/>
          </a:p>
        </p:txBody>
      </p:sp>
      <p:sp>
        <p:nvSpPr>
          <p:cNvPr id="157" name="3 1/2      3 1/2…"/>
          <p:cNvSpPr/>
          <p:nvPr/>
        </p:nvSpPr>
        <p:spPr>
          <a:xfrm>
            <a:off x="5096933" y="5048250"/>
            <a:ext cx="1955801" cy="774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defTabSz="457200">
              <a:defRPr sz="18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3 1/2      3 1/2</a:t>
            </a:r>
          </a:p>
          <a:p>
            <a:pPr defTabSz="457200">
              <a:defRPr sz="18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Years     Years</a:t>
            </a:r>
          </a:p>
          <a:p>
            <a:pPr defTabSz="457200">
              <a:defRPr sz="18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 </a:t>
            </a:r>
          </a:p>
          <a:p>
            <a:pPr defTabSz="457200">
              <a:defRPr sz="18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defTabSz="457200">
              <a:defRPr sz="18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158" name="Sheol"/>
          <p:cNvSpPr/>
          <p:nvPr/>
        </p:nvSpPr>
        <p:spPr>
          <a:xfrm>
            <a:off x="2476500" y="6934200"/>
            <a:ext cx="774700" cy="304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defTabSz="457200">
              <a:defRPr sz="18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Sheol</a:t>
            </a:r>
          </a:p>
        </p:txBody>
      </p:sp>
      <p:sp>
        <p:nvSpPr>
          <p:cNvPr id="159" name="Luke 16:19-31…"/>
          <p:cNvSpPr/>
          <p:nvPr/>
        </p:nvSpPr>
        <p:spPr>
          <a:xfrm>
            <a:off x="0" y="9017000"/>
            <a:ext cx="5765800" cy="914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defTabSz="457200">
              <a:defRPr sz="16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Luke 16:19-31</a:t>
            </a:r>
          </a:p>
          <a:p>
            <a:pPr defTabSz="457200">
              <a:defRPr sz="16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Sheol (OT) - region of departed souls - lost or believing - Hades (NT)</a:t>
            </a:r>
          </a:p>
          <a:p>
            <a:pPr defTabSz="457200">
              <a:defRPr sz="16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Not physical grave nor permanent region of the lost - not hell</a:t>
            </a:r>
          </a:p>
        </p:txBody>
      </p:sp>
      <p:sp>
        <p:nvSpPr>
          <p:cNvPr id="160" name="Abraham's Bosom…"/>
          <p:cNvSpPr/>
          <p:nvPr/>
        </p:nvSpPr>
        <p:spPr>
          <a:xfrm>
            <a:off x="838200" y="7785100"/>
            <a:ext cx="1892300" cy="1028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defTabSz="457200">
              <a:defRPr sz="1800">
                <a:latin typeface="Helvetica"/>
                <a:ea typeface="Helvetica"/>
                <a:cs typeface="Helvetica"/>
                <a:sym typeface="Helvetica"/>
              </a:defRPr>
            </a:pPr>
            <a:r>
              <a:t>Abraham's Bosom</a:t>
            </a:r>
          </a:p>
          <a:p>
            <a:pPr defTabSz="457200">
              <a:defRPr sz="1800">
                <a:latin typeface="Helvetica"/>
                <a:ea typeface="Helvetica"/>
                <a:cs typeface="Helvetica"/>
                <a:sym typeface="Helvetica"/>
              </a:defRPr>
            </a:pPr>
            <a:r>
              <a:t>Paradise</a:t>
            </a:r>
          </a:p>
          <a:p>
            <a:pPr defTabSz="457200">
              <a:defRPr sz="1800">
                <a:latin typeface="Helvetica"/>
                <a:ea typeface="Helvetica"/>
                <a:cs typeface="Helvetica"/>
                <a:sym typeface="Helvetica"/>
              </a:defRPr>
            </a:pPr>
            <a:r>
              <a:t>Comfort</a:t>
            </a:r>
          </a:p>
        </p:txBody>
      </p:sp>
      <p:sp>
        <p:nvSpPr>
          <p:cNvPr id="161" name="Fire and Torment"/>
          <p:cNvSpPr/>
          <p:nvPr/>
        </p:nvSpPr>
        <p:spPr>
          <a:xfrm>
            <a:off x="3187700" y="8204200"/>
            <a:ext cx="2324100" cy="711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algn="l" defTabSz="457200">
              <a:defRPr sz="18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Fire and Torment</a:t>
            </a:r>
          </a:p>
        </p:txBody>
      </p:sp>
      <p:sp>
        <p:nvSpPr>
          <p:cNvPr id="162" name="Hades"/>
          <p:cNvSpPr/>
          <p:nvPr/>
        </p:nvSpPr>
        <p:spPr>
          <a:xfrm>
            <a:off x="3733800" y="7912100"/>
            <a:ext cx="774700" cy="304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defTabSz="457200">
              <a:defRPr sz="18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Hades</a:t>
            </a:r>
          </a:p>
        </p:txBody>
      </p:sp>
      <p:sp>
        <p:nvSpPr>
          <p:cNvPr id="163" name="Col 2:13-15…"/>
          <p:cNvSpPr/>
          <p:nvPr/>
        </p:nvSpPr>
        <p:spPr>
          <a:xfrm>
            <a:off x="1714500" y="6045200"/>
            <a:ext cx="2324100" cy="1168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algn="l" defTabSz="457200">
              <a:defRPr sz="18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Col 2:13-15</a:t>
            </a:r>
          </a:p>
          <a:p>
            <a:pPr algn="l" defTabSz="457200">
              <a:defRPr sz="18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      Acts 2:27, 31</a:t>
            </a:r>
          </a:p>
          <a:p>
            <a:pPr algn="l" defTabSz="457200">
              <a:defRPr sz="18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             Ps 16:10</a:t>
            </a:r>
          </a:p>
        </p:txBody>
      </p:sp>
      <p:sp>
        <p:nvSpPr>
          <p:cNvPr id="164" name="Abyss…"/>
          <p:cNvSpPr/>
          <p:nvPr/>
        </p:nvSpPr>
        <p:spPr>
          <a:xfrm>
            <a:off x="6261100" y="7747000"/>
            <a:ext cx="1244600" cy="711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defTabSz="457200">
              <a:defRPr b="1" sz="24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Abyss</a:t>
            </a:r>
            <a:endParaRPr sz="1000"/>
          </a:p>
          <a:p>
            <a:pPr defTabSz="457200">
              <a:defRPr b="1" sz="18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Rev 20:1-3</a:t>
            </a:r>
          </a:p>
        </p:txBody>
      </p:sp>
      <p:sp>
        <p:nvSpPr>
          <p:cNvPr id="165" name="Lake of Fire…"/>
          <p:cNvSpPr/>
          <p:nvPr/>
        </p:nvSpPr>
        <p:spPr>
          <a:xfrm>
            <a:off x="9087938" y="7190561"/>
            <a:ext cx="3759201" cy="914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defTabSz="457200">
              <a:defRPr b="1" sz="2400">
                <a:latin typeface="Helvetica"/>
                <a:ea typeface="Helvetica"/>
                <a:cs typeface="Helvetica"/>
                <a:sym typeface="Helvetica"/>
              </a:defRPr>
            </a:pPr>
            <a:r>
              <a:t>Lake of Fire</a:t>
            </a:r>
          </a:p>
          <a:p>
            <a:pPr defTabSz="457200">
              <a:defRPr b="1" sz="2400">
                <a:latin typeface="Helvetica"/>
                <a:ea typeface="Helvetica"/>
                <a:cs typeface="Helvetica"/>
                <a:sym typeface="Helvetica"/>
              </a:defRPr>
            </a:pPr>
            <a:r>
              <a:t>2nd Death</a:t>
            </a:r>
          </a:p>
        </p:txBody>
      </p:sp>
      <p:sp>
        <p:nvSpPr>
          <p:cNvPr id="166" name="Cowardly, unbelieving, abominable, murderers, immoral persons, sorcerers, idolators, all liars…"/>
          <p:cNvSpPr/>
          <p:nvPr/>
        </p:nvSpPr>
        <p:spPr>
          <a:xfrm>
            <a:off x="8805154" y="7922239"/>
            <a:ext cx="4324770" cy="20645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defTabSz="457200">
              <a:defRPr b="1" sz="2300">
                <a:latin typeface="Helvetica"/>
                <a:ea typeface="Helvetica"/>
                <a:cs typeface="Helvetica"/>
                <a:sym typeface="Helvetica"/>
              </a:defRPr>
            </a:pPr>
            <a:r>
              <a:t>Cowardly, unbelieving, abominable, murderers, immoral persons, sorcerers, idolators, all liars</a:t>
            </a:r>
          </a:p>
          <a:p>
            <a:pPr defTabSz="457200">
              <a:defRPr b="1" sz="2300">
                <a:latin typeface="Helvetica"/>
                <a:ea typeface="Helvetica"/>
                <a:cs typeface="Helvetica"/>
                <a:sym typeface="Helvetica"/>
              </a:defRPr>
            </a:pPr>
            <a:r>
              <a:t>Rev 21:8</a:t>
            </a:r>
          </a:p>
        </p:txBody>
      </p:sp>
      <p:sp>
        <p:nvSpPr>
          <p:cNvPr id="167" name="Line"/>
          <p:cNvSpPr/>
          <p:nvPr/>
        </p:nvSpPr>
        <p:spPr>
          <a:xfrm flipH="1" flipV="1">
            <a:off x="698499" y="5715000"/>
            <a:ext cx="1821062" cy="1281669"/>
          </a:xfrm>
          <a:prstGeom prst="line">
            <a:avLst/>
          </a:prstGeom>
          <a:ln w="38100">
            <a:solidFill>
              <a:srgbClr val="450E59"/>
            </a:solidFill>
            <a:custDash>
              <a:ds d="200000" sp="200000"/>
            </a:custDash>
            <a:miter lim="400000"/>
            <a:headEnd type="stealth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68" name="Line"/>
          <p:cNvSpPr/>
          <p:nvPr/>
        </p:nvSpPr>
        <p:spPr>
          <a:xfrm>
            <a:off x="860821" y="5737939"/>
            <a:ext cx="1717558" cy="1140104"/>
          </a:xfrm>
          <a:prstGeom prst="line">
            <a:avLst/>
          </a:prstGeom>
          <a:ln w="38100">
            <a:solidFill>
              <a:srgbClr val="450E59"/>
            </a:solidFill>
            <a:custDash>
              <a:ds d="200000" sp="200000"/>
            </a:custDash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69" name="Line"/>
          <p:cNvSpPr/>
          <p:nvPr/>
        </p:nvSpPr>
        <p:spPr>
          <a:xfrm flipH="1">
            <a:off x="880943" y="1546344"/>
            <a:ext cx="3612" cy="4197073"/>
          </a:xfrm>
          <a:prstGeom prst="line">
            <a:avLst/>
          </a:prstGeom>
          <a:ln w="38100">
            <a:solidFill>
              <a:srgbClr val="450E59"/>
            </a:solidFill>
            <a:custDash>
              <a:ds d="200000" sp="200000"/>
            </a:custDash>
            <a:miter lim="400000"/>
            <a:headEnd type="stealth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70" name="Line"/>
          <p:cNvSpPr/>
          <p:nvPr/>
        </p:nvSpPr>
        <p:spPr>
          <a:xfrm flipH="1">
            <a:off x="947419" y="1562814"/>
            <a:ext cx="42983" cy="4284386"/>
          </a:xfrm>
          <a:prstGeom prst="line">
            <a:avLst/>
          </a:prstGeom>
          <a:ln w="25400">
            <a:solidFill>
              <a:srgbClr val="669C35"/>
            </a:solidFill>
            <a:miter lim="400000"/>
            <a:headEnd type="stealth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71" name="Abraham's Bosom…"/>
          <p:cNvSpPr/>
          <p:nvPr/>
        </p:nvSpPr>
        <p:spPr>
          <a:xfrm>
            <a:off x="787400" y="838200"/>
            <a:ext cx="1841500" cy="927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defTabSz="457200">
              <a:defRPr sz="1800">
                <a:latin typeface="Helvetica"/>
                <a:ea typeface="Helvetica"/>
                <a:cs typeface="Helvetica"/>
                <a:sym typeface="Helvetica"/>
              </a:defRPr>
            </a:pPr>
            <a:r>
              <a:t>Abraham's Bosom</a:t>
            </a:r>
          </a:p>
          <a:p>
            <a:pPr defTabSz="457200">
              <a:defRPr sz="1800">
                <a:latin typeface="Helvetica"/>
                <a:ea typeface="Helvetica"/>
                <a:cs typeface="Helvetica"/>
                <a:sym typeface="Helvetica"/>
              </a:defRPr>
            </a:pPr>
            <a:r>
              <a:t>Paradise</a:t>
            </a:r>
          </a:p>
          <a:p>
            <a:pPr defTabSz="457200">
              <a:defRPr sz="1800">
                <a:latin typeface="Helvetica"/>
                <a:ea typeface="Helvetica"/>
                <a:cs typeface="Helvetica"/>
                <a:sym typeface="Helvetica"/>
              </a:defRPr>
            </a:pPr>
            <a:r>
              <a:t>Comfort</a:t>
            </a:r>
          </a:p>
        </p:txBody>
      </p:sp>
      <p:sp>
        <p:nvSpPr>
          <p:cNvPr id="172" name="Pentecost"/>
          <p:cNvSpPr/>
          <p:nvPr/>
        </p:nvSpPr>
        <p:spPr>
          <a:xfrm>
            <a:off x="1054100" y="5715000"/>
            <a:ext cx="1320800" cy="431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algn="l" defTabSz="457200">
              <a:defRPr sz="18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Pentecost</a:t>
            </a:r>
          </a:p>
        </p:txBody>
      </p:sp>
      <p:sp>
        <p:nvSpPr>
          <p:cNvPr id="173" name="Church Age…"/>
          <p:cNvSpPr/>
          <p:nvPr/>
        </p:nvSpPr>
        <p:spPr>
          <a:xfrm>
            <a:off x="2454908" y="5047370"/>
            <a:ext cx="1905001" cy="711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defTabSz="457200">
              <a:defRPr sz="2400">
                <a:latin typeface="Helvetica"/>
                <a:ea typeface="Helvetica"/>
                <a:cs typeface="Helvetica"/>
                <a:sym typeface="Helvetica"/>
              </a:defRPr>
            </a:pPr>
            <a:r>
              <a:t>Church Age</a:t>
            </a:r>
          </a:p>
          <a:p>
            <a:pPr defTabSz="457200">
              <a:defRPr sz="1900">
                <a:latin typeface="Helvetica"/>
                <a:ea typeface="Helvetica"/>
                <a:cs typeface="Helvetica"/>
                <a:sym typeface="Helvetica"/>
              </a:defRPr>
            </a:pPr>
            <a:r>
              <a:t>Rev 2-3</a:t>
            </a:r>
          </a:p>
        </p:txBody>
      </p:sp>
      <p:sp>
        <p:nvSpPr>
          <p:cNvPr id="174" name="Spirits go to be with Jesus…"/>
          <p:cNvSpPr/>
          <p:nvPr/>
        </p:nvSpPr>
        <p:spPr>
          <a:xfrm>
            <a:off x="2583055" y="3760566"/>
            <a:ext cx="1625601" cy="1397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defTabSz="457200">
              <a:defRPr sz="18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Spirits go to be with Jesus</a:t>
            </a:r>
          </a:p>
          <a:p>
            <a:pPr defTabSz="457200">
              <a:defRPr sz="18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II Cor 5:1-9; </a:t>
            </a:r>
          </a:p>
          <a:p>
            <a:pPr defTabSz="457200">
              <a:defRPr sz="18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Phil 1:20-23; </a:t>
            </a:r>
          </a:p>
          <a:p>
            <a:pPr defTabSz="457200">
              <a:defRPr sz="18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John 11:25-26</a:t>
            </a:r>
          </a:p>
        </p:txBody>
      </p:sp>
      <p:sp>
        <p:nvSpPr>
          <p:cNvPr id="175" name="Line"/>
          <p:cNvSpPr/>
          <p:nvPr/>
        </p:nvSpPr>
        <p:spPr>
          <a:xfrm>
            <a:off x="1855456" y="1656787"/>
            <a:ext cx="1517486" cy="2122092"/>
          </a:xfrm>
          <a:prstGeom prst="line">
            <a:avLst/>
          </a:prstGeom>
          <a:ln w="25400">
            <a:solidFill>
              <a:srgbClr val="669C35"/>
            </a:solidFill>
            <a:miter lim="400000"/>
            <a:headEnd type="stealth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76" name="Rapture"/>
          <p:cNvSpPr txBox="1"/>
          <p:nvPr/>
        </p:nvSpPr>
        <p:spPr>
          <a:xfrm>
            <a:off x="3661748" y="3098800"/>
            <a:ext cx="1581449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600"/>
            </a:lvl1pPr>
          </a:lstStyle>
          <a:p>
            <a:pPr/>
            <a:r>
              <a:t>Rapture</a:t>
            </a:r>
          </a:p>
        </p:txBody>
      </p:sp>
      <p:sp>
        <p:nvSpPr>
          <p:cNvPr id="177" name="Line"/>
          <p:cNvSpPr/>
          <p:nvPr/>
        </p:nvSpPr>
        <p:spPr>
          <a:xfrm flipH="1" flipV="1">
            <a:off x="2274225" y="1291166"/>
            <a:ext cx="2079990" cy="1975414"/>
          </a:xfrm>
          <a:prstGeom prst="line">
            <a:avLst/>
          </a:prstGeom>
          <a:ln w="25400">
            <a:solidFill>
              <a:srgbClr val="669C35"/>
            </a:solidFill>
            <a:miter lim="400000"/>
            <a:headEnd type="stealth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78" name="Jesus comes for His bride…"/>
          <p:cNvSpPr/>
          <p:nvPr/>
        </p:nvSpPr>
        <p:spPr>
          <a:xfrm>
            <a:off x="2870200" y="165100"/>
            <a:ext cx="1244600" cy="3073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defTabSz="457200">
              <a:defRPr sz="18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Jesus comes for His bride</a:t>
            </a:r>
          </a:p>
          <a:p>
            <a:pPr defTabSz="457200">
              <a:defRPr sz="18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Jesus brings spirits of those asleep - believers get new bodies</a:t>
            </a:r>
          </a:p>
          <a:p>
            <a:pPr defTabSz="457200">
              <a:defRPr sz="18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I Thes 4:13-18</a:t>
            </a:r>
          </a:p>
          <a:p>
            <a:pPr defTabSz="457200">
              <a:defRPr sz="18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I Cor 15:51-54</a:t>
            </a:r>
          </a:p>
        </p:txBody>
      </p:sp>
      <p:sp>
        <p:nvSpPr>
          <p:cNvPr id="179" name="Judgment Seat of Christ…"/>
          <p:cNvSpPr/>
          <p:nvPr/>
        </p:nvSpPr>
        <p:spPr>
          <a:xfrm>
            <a:off x="5033433" y="88900"/>
            <a:ext cx="2082801" cy="133902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defTabSz="457200">
              <a:defRPr sz="18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Judgment Seat of Christ</a:t>
            </a:r>
          </a:p>
          <a:p>
            <a:pPr defTabSz="457200">
              <a:defRPr sz="18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II Cor 5:10</a:t>
            </a:r>
          </a:p>
          <a:p>
            <a:pPr defTabSz="457200">
              <a:defRPr sz="18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Ro 14:10</a:t>
            </a:r>
          </a:p>
          <a:p>
            <a:pPr defTabSz="457200">
              <a:defRPr sz="18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I Cor 1:10-15</a:t>
            </a:r>
          </a:p>
        </p:txBody>
      </p:sp>
      <p:sp>
        <p:nvSpPr>
          <p:cNvPr id="180" name="Christ Returns…"/>
          <p:cNvSpPr/>
          <p:nvPr/>
        </p:nvSpPr>
        <p:spPr>
          <a:xfrm>
            <a:off x="6937375" y="90725"/>
            <a:ext cx="1600200" cy="44921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defTabSz="457200">
              <a:defRPr sz="18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Christ Returns</a:t>
            </a:r>
          </a:p>
          <a:p>
            <a:pPr defTabSz="457200">
              <a:defRPr sz="18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2nd coming</a:t>
            </a:r>
          </a:p>
          <a:p>
            <a:pPr defTabSz="457200">
              <a:defRPr sz="18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With armies (bride) from heaven to tread winepress </a:t>
            </a:r>
          </a:p>
          <a:p>
            <a:pPr defTabSz="457200">
              <a:defRPr sz="18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Rev 19:7-15</a:t>
            </a:r>
          </a:p>
          <a:p>
            <a:pPr defTabSz="457200">
              <a:defRPr sz="18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Rev 17:14</a:t>
            </a:r>
          </a:p>
          <a:p>
            <a:pPr defTabSz="457200">
              <a:defRPr sz="9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defTabSz="457200">
              <a:defRPr sz="18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1st resurrection</a:t>
            </a:r>
          </a:p>
          <a:p>
            <a:pPr defTabSz="457200">
              <a:defRPr sz="18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Rev 20:4-6</a:t>
            </a:r>
          </a:p>
          <a:p>
            <a:pPr defTabSz="457200">
              <a:defRPr sz="18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defTabSz="457200">
              <a:defRPr sz="18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Brings all in heaven with Him</a:t>
            </a:r>
          </a:p>
          <a:p>
            <a:pPr defTabSz="457200">
              <a:defRPr sz="18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Judgment of the nations</a:t>
            </a:r>
          </a:p>
          <a:p>
            <a:pPr defTabSz="457200">
              <a:defRPr sz="18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Mat 25:31-46</a:t>
            </a:r>
          </a:p>
        </p:txBody>
      </p:sp>
      <p:sp>
        <p:nvSpPr>
          <p:cNvPr id="181" name="Line"/>
          <p:cNvSpPr/>
          <p:nvPr/>
        </p:nvSpPr>
        <p:spPr>
          <a:xfrm flipV="1">
            <a:off x="7018853" y="4516834"/>
            <a:ext cx="520383" cy="1045607"/>
          </a:xfrm>
          <a:prstGeom prst="line">
            <a:avLst/>
          </a:prstGeom>
          <a:ln w="38100">
            <a:solidFill>
              <a:srgbClr val="450E59"/>
            </a:solidFill>
            <a:custDash>
              <a:ds d="200000" sp="200000"/>
            </a:custDash>
            <a:miter lim="400000"/>
            <a:headEnd type="stealth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82" name="2 witnesses killed and resurrected…"/>
          <p:cNvSpPr/>
          <p:nvPr/>
        </p:nvSpPr>
        <p:spPr>
          <a:xfrm>
            <a:off x="4254500" y="1422400"/>
            <a:ext cx="1828800" cy="1333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defTabSz="457200">
              <a:defRPr sz="18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2 witnesses killed and resurrected</a:t>
            </a:r>
          </a:p>
          <a:p>
            <a:pPr defTabSz="457200">
              <a:defRPr sz="18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Ascend into heaven with bodies</a:t>
            </a:r>
          </a:p>
          <a:p>
            <a:pPr defTabSz="457200">
              <a:defRPr sz="18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(Rev 11:7-12)</a:t>
            </a:r>
          </a:p>
        </p:txBody>
      </p:sp>
      <p:sp>
        <p:nvSpPr>
          <p:cNvPr id="183" name="Line"/>
          <p:cNvSpPr/>
          <p:nvPr/>
        </p:nvSpPr>
        <p:spPr>
          <a:xfrm>
            <a:off x="5449133" y="2734984"/>
            <a:ext cx="625171" cy="2867106"/>
          </a:xfrm>
          <a:prstGeom prst="line">
            <a:avLst/>
          </a:prstGeom>
          <a:ln w="25400">
            <a:solidFill>
              <a:srgbClr val="669C35"/>
            </a:solidFill>
            <a:miter lim="400000"/>
            <a:headEnd type="stealth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84" name="Believers dying during this time…"/>
          <p:cNvSpPr/>
          <p:nvPr/>
        </p:nvSpPr>
        <p:spPr>
          <a:xfrm>
            <a:off x="5359400" y="2984500"/>
            <a:ext cx="1308100" cy="1346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defTabSz="457200">
              <a:defRPr sz="18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Believers dying during this time</a:t>
            </a:r>
          </a:p>
          <a:p>
            <a:pPr defTabSz="457200">
              <a:defRPr sz="18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Rev 6:9-11; 7:9-17</a:t>
            </a:r>
          </a:p>
        </p:txBody>
      </p:sp>
      <p:sp>
        <p:nvSpPr>
          <p:cNvPr id="185" name="Line"/>
          <p:cNvSpPr/>
          <p:nvPr/>
        </p:nvSpPr>
        <p:spPr>
          <a:xfrm>
            <a:off x="5072141" y="4788177"/>
            <a:ext cx="1947229" cy="8629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00"/>
                </a:moveTo>
                <a:lnTo>
                  <a:pt x="10852" y="0"/>
                </a:lnTo>
                <a:lnTo>
                  <a:pt x="21600" y="20163"/>
                </a:lnTo>
              </a:path>
            </a:pathLst>
          </a:custGeom>
          <a:ln w="25400">
            <a:solidFill>
              <a:srgbClr val="669C35"/>
            </a:solidFill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186" name="Line"/>
          <p:cNvSpPr/>
          <p:nvPr/>
        </p:nvSpPr>
        <p:spPr>
          <a:xfrm>
            <a:off x="6041310" y="4322801"/>
            <a:ext cx="6760" cy="462860"/>
          </a:xfrm>
          <a:prstGeom prst="line">
            <a:avLst/>
          </a:prstGeom>
          <a:ln w="25400">
            <a:solidFill>
              <a:srgbClr val="669C35"/>
            </a:solidFill>
            <a:miter lim="400000"/>
            <a:headEnd type="stealth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87" name="Line"/>
          <p:cNvSpPr/>
          <p:nvPr/>
        </p:nvSpPr>
        <p:spPr>
          <a:xfrm>
            <a:off x="4771707" y="3765550"/>
            <a:ext cx="217052" cy="1919209"/>
          </a:xfrm>
          <a:prstGeom prst="line">
            <a:avLst/>
          </a:prstGeom>
          <a:ln w="25400">
            <a:solidFill>
              <a:srgbClr val="669C35"/>
            </a:solidFill>
            <a:miter lim="400000"/>
            <a:headEnd type="stealth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88" name="?"/>
          <p:cNvSpPr/>
          <p:nvPr/>
        </p:nvSpPr>
        <p:spPr>
          <a:xfrm>
            <a:off x="4965064" y="4300323"/>
            <a:ext cx="342901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algn="l" defTabSz="457200">
              <a:defRPr sz="3600">
                <a:solidFill>
                  <a:srgbClr val="669C35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?</a:t>
            </a:r>
          </a:p>
        </p:txBody>
      </p:sp>
      <p:sp>
        <p:nvSpPr>
          <p:cNvPr id="189" name="Line"/>
          <p:cNvSpPr/>
          <p:nvPr/>
        </p:nvSpPr>
        <p:spPr>
          <a:xfrm flipH="1" flipV="1">
            <a:off x="7004209" y="5751393"/>
            <a:ext cx="1619092" cy="2054874"/>
          </a:xfrm>
          <a:prstGeom prst="line">
            <a:avLst/>
          </a:prstGeom>
          <a:ln w="25400">
            <a:solidFill>
              <a:srgbClr val="FF4013"/>
            </a:solidFill>
            <a:miter lim="400000"/>
            <a:headEnd type="stealth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90" name="Armies killed Rev 19:17-21"/>
          <p:cNvSpPr/>
          <p:nvPr/>
        </p:nvSpPr>
        <p:spPr>
          <a:xfrm rot="18525275">
            <a:off x="5029972" y="7200816"/>
            <a:ext cx="1397001" cy="673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algn="r" defTabSz="457200">
              <a:defRPr sz="18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Armies killed Rev 19:17-21</a:t>
            </a:r>
          </a:p>
        </p:txBody>
      </p:sp>
      <p:sp>
        <p:nvSpPr>
          <p:cNvPr id="191" name="Beast &amp; False Prophet…"/>
          <p:cNvSpPr/>
          <p:nvPr/>
        </p:nvSpPr>
        <p:spPr>
          <a:xfrm rot="3083930">
            <a:off x="6585534" y="6544507"/>
            <a:ext cx="2451101" cy="774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defTabSz="457200">
              <a:defRPr sz="1800">
                <a:latin typeface="Helvetica"/>
                <a:ea typeface="Helvetica"/>
                <a:cs typeface="Helvetica"/>
                <a:sym typeface="Helvetica"/>
              </a:defRPr>
            </a:pPr>
            <a:r>
              <a:t>Beast &amp; False Prophet </a:t>
            </a:r>
          </a:p>
          <a:p>
            <a:pPr defTabSz="457200">
              <a:defRPr sz="1800">
                <a:latin typeface="Helvetica"/>
                <a:ea typeface="Helvetica"/>
                <a:cs typeface="Helvetica"/>
                <a:sym typeface="Helvetica"/>
              </a:defRPr>
            </a:pPr>
            <a:r>
              <a:t>Rev 19:20</a:t>
            </a:r>
          </a:p>
        </p:txBody>
      </p:sp>
      <p:sp>
        <p:nvSpPr>
          <p:cNvPr id="192" name="1000 year reign…"/>
          <p:cNvSpPr/>
          <p:nvPr/>
        </p:nvSpPr>
        <p:spPr>
          <a:xfrm>
            <a:off x="7137400" y="4876800"/>
            <a:ext cx="2438400" cy="876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defTabSz="457200">
              <a:defRPr sz="1800">
                <a:latin typeface="Helvetica"/>
                <a:ea typeface="Helvetica"/>
                <a:cs typeface="Helvetica"/>
                <a:sym typeface="Helvetica"/>
              </a:defRPr>
            </a:pPr>
            <a:r>
              <a:t>1000 year reign</a:t>
            </a:r>
          </a:p>
          <a:p>
            <a:pPr defTabSz="457200">
              <a:defRPr sz="1800">
                <a:latin typeface="Helvetica"/>
                <a:ea typeface="Helvetica"/>
                <a:cs typeface="Helvetica"/>
                <a:sym typeface="Helvetica"/>
              </a:defRPr>
            </a:pPr>
            <a:r>
              <a:t>Satan bound</a:t>
            </a:r>
          </a:p>
          <a:p>
            <a:pPr defTabSz="457200">
              <a:defRPr sz="1800">
                <a:latin typeface="Helvetica"/>
                <a:ea typeface="Helvetica"/>
                <a:cs typeface="Helvetica"/>
                <a:sym typeface="Helvetica"/>
              </a:defRPr>
            </a:pPr>
            <a:r>
              <a:t>Saints reign w/Christ</a:t>
            </a:r>
          </a:p>
        </p:txBody>
      </p:sp>
      <p:sp>
        <p:nvSpPr>
          <p:cNvPr id="193" name="Line"/>
          <p:cNvSpPr/>
          <p:nvPr/>
        </p:nvSpPr>
        <p:spPr>
          <a:xfrm flipV="1">
            <a:off x="6990477" y="5752663"/>
            <a:ext cx="2660" cy="1937545"/>
          </a:xfrm>
          <a:prstGeom prst="line">
            <a:avLst/>
          </a:prstGeom>
          <a:ln w="38100">
            <a:solidFill>
              <a:srgbClr val="000000"/>
            </a:solidFill>
            <a:miter lim="400000"/>
            <a:headEnd type="stealth"/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94" name="Satan bound"/>
          <p:cNvSpPr/>
          <p:nvPr/>
        </p:nvSpPr>
        <p:spPr>
          <a:xfrm>
            <a:off x="6324600" y="6972300"/>
            <a:ext cx="1333500" cy="317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defTabSz="457200">
              <a:defRPr sz="18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Satan bound</a:t>
            </a:r>
          </a:p>
        </p:txBody>
      </p:sp>
      <p:sp>
        <p:nvSpPr>
          <p:cNvPr id="195" name="Line"/>
          <p:cNvSpPr/>
          <p:nvPr/>
        </p:nvSpPr>
        <p:spPr>
          <a:xfrm flipH="1">
            <a:off x="7621230" y="5716111"/>
            <a:ext cx="2389228" cy="2227025"/>
          </a:xfrm>
          <a:prstGeom prst="line">
            <a:avLst/>
          </a:prstGeom>
          <a:ln w="38100">
            <a:solidFill>
              <a:srgbClr val="000000"/>
            </a:solidFill>
            <a:miter lim="400000"/>
            <a:headEnd type="stealth"/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96" name="Satan released…"/>
          <p:cNvSpPr/>
          <p:nvPr/>
        </p:nvSpPr>
        <p:spPr>
          <a:xfrm>
            <a:off x="9525000" y="3860800"/>
            <a:ext cx="1079500" cy="1841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defTabSz="457200">
              <a:defRPr sz="18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Satan released</a:t>
            </a:r>
          </a:p>
          <a:p>
            <a:pPr defTabSz="457200">
              <a:defRPr sz="18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Deceives nations</a:t>
            </a:r>
          </a:p>
          <a:p>
            <a:pPr defTabSz="457200">
              <a:defRPr sz="18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Gog &amp; Magog</a:t>
            </a:r>
          </a:p>
          <a:p>
            <a:pPr defTabSz="457200">
              <a:defRPr sz="18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Rev 20:7-9</a:t>
            </a:r>
          </a:p>
        </p:txBody>
      </p:sp>
      <p:sp>
        <p:nvSpPr>
          <p:cNvPr id="197" name="Line"/>
          <p:cNvSpPr/>
          <p:nvPr/>
        </p:nvSpPr>
        <p:spPr>
          <a:xfrm flipH="1" flipV="1">
            <a:off x="9982755" y="5750996"/>
            <a:ext cx="317462" cy="1478242"/>
          </a:xfrm>
          <a:prstGeom prst="line">
            <a:avLst/>
          </a:prstGeom>
          <a:ln w="25400">
            <a:solidFill>
              <a:srgbClr val="FF4013"/>
            </a:solidFill>
            <a:miter lim="400000"/>
            <a:headEnd type="stealth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98" name="Line"/>
          <p:cNvSpPr/>
          <p:nvPr/>
        </p:nvSpPr>
        <p:spPr>
          <a:xfrm flipV="1">
            <a:off x="5337770" y="5738774"/>
            <a:ext cx="4648440" cy="2538253"/>
          </a:xfrm>
          <a:prstGeom prst="line">
            <a:avLst/>
          </a:prstGeom>
          <a:ln w="25400">
            <a:solidFill>
              <a:srgbClr val="FF4013"/>
            </a:solidFill>
            <a:miter lim="400000"/>
            <a:headEnd type="stealth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99" name="Nations killed at Gog and Magog Rev 20:9"/>
          <p:cNvSpPr/>
          <p:nvPr/>
        </p:nvSpPr>
        <p:spPr>
          <a:xfrm rot="19905390">
            <a:off x="8007419" y="6012650"/>
            <a:ext cx="1930401" cy="660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defTabSz="457200">
              <a:defRPr sz="14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Nations killed at Gog and Magog Rev 20:9</a:t>
            </a:r>
          </a:p>
        </p:txBody>
      </p:sp>
      <p:sp>
        <p:nvSpPr>
          <p:cNvPr id="200" name="Satan…"/>
          <p:cNvSpPr/>
          <p:nvPr/>
        </p:nvSpPr>
        <p:spPr>
          <a:xfrm rot="4646210">
            <a:off x="9563006" y="6195054"/>
            <a:ext cx="109220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defTabSz="457200">
              <a:defRPr sz="1800">
                <a:latin typeface="Helvetica"/>
                <a:ea typeface="Helvetica"/>
                <a:cs typeface="Helvetica"/>
                <a:sym typeface="Helvetica"/>
              </a:defRPr>
            </a:pPr>
            <a:r>
              <a:t>Satan</a:t>
            </a:r>
          </a:p>
          <a:p>
            <a:pPr defTabSz="457200">
              <a:defRPr sz="1800">
                <a:latin typeface="Helvetica"/>
                <a:ea typeface="Helvetica"/>
                <a:cs typeface="Helvetica"/>
                <a:sym typeface="Helvetica"/>
              </a:defRPr>
            </a:pPr>
            <a:r>
              <a:t>Rev 20:10</a:t>
            </a:r>
          </a:p>
        </p:txBody>
      </p:sp>
      <p:sp>
        <p:nvSpPr>
          <p:cNvPr id="201" name="When Christ returns, His angels gather His elect from 4 winds (Matt 24:31)…"/>
          <p:cNvSpPr/>
          <p:nvPr/>
        </p:nvSpPr>
        <p:spPr>
          <a:xfrm>
            <a:off x="8572179" y="536017"/>
            <a:ext cx="1527817" cy="3121584"/>
          </a:xfrm>
          <a:prstGeom prst="rect">
            <a:avLst/>
          </a:prstGeom>
          <a:solidFill>
            <a:srgbClr val="FEFCDD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defTabSz="457200">
              <a:defRPr sz="1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When Christ returns, His angels gather His elect from 4 winds (Matt 24:31)</a:t>
            </a:r>
          </a:p>
          <a:p>
            <a:pPr defTabSz="457200">
              <a:defRPr sz="1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It appears lost Jews are also taken (Matt 24:37-51)</a:t>
            </a:r>
          </a:p>
          <a:p>
            <a:pPr defTabSz="457200">
              <a:defRPr sz="1400">
                <a:latin typeface="Times New Roman"/>
                <a:ea typeface="Times New Roman"/>
                <a:cs typeface="Times New Roman"/>
                <a:sym typeface="Times New Roman"/>
              </a:defRPr>
            </a:pPr>
            <a:br/>
            <a:r>
              <a:t>It appears that His elect do not receive glorified bodies, but gathered to the land, given His Spirit, and able to reproduce (Ez 36:22-38; 37:25)</a:t>
            </a:r>
          </a:p>
        </p:txBody>
      </p:sp>
      <p:sp>
        <p:nvSpPr>
          <p:cNvPr id="202" name="Great White…"/>
          <p:cNvSpPr/>
          <p:nvPr/>
        </p:nvSpPr>
        <p:spPr>
          <a:xfrm>
            <a:off x="10134600" y="1917700"/>
            <a:ext cx="1435100" cy="838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defTabSz="457200">
              <a:defRPr sz="1800">
                <a:latin typeface="Helvetica"/>
                <a:ea typeface="Helvetica"/>
                <a:cs typeface="Helvetica"/>
                <a:sym typeface="Helvetica"/>
              </a:defRPr>
            </a:pPr>
            <a:r>
              <a:t>Great White</a:t>
            </a:r>
          </a:p>
          <a:p>
            <a:pPr defTabSz="457200">
              <a:defRPr sz="1800">
                <a:latin typeface="Helvetica"/>
                <a:ea typeface="Helvetica"/>
                <a:cs typeface="Helvetica"/>
                <a:sym typeface="Helvetica"/>
              </a:defRPr>
            </a:pPr>
            <a:r>
              <a:t>Throne</a:t>
            </a:r>
          </a:p>
          <a:p>
            <a:pPr defTabSz="457200">
              <a:defRPr sz="1800">
                <a:latin typeface="Helvetica"/>
                <a:ea typeface="Helvetica"/>
                <a:cs typeface="Helvetica"/>
                <a:sym typeface="Helvetica"/>
              </a:defRPr>
            </a:pPr>
            <a:r>
              <a:t>Rev 20:11-15</a:t>
            </a:r>
          </a:p>
        </p:txBody>
      </p:sp>
      <p:sp>
        <p:nvSpPr>
          <p:cNvPr id="203" name="Line"/>
          <p:cNvSpPr/>
          <p:nvPr/>
        </p:nvSpPr>
        <p:spPr>
          <a:xfrm flipH="1">
            <a:off x="5403452" y="3208020"/>
            <a:ext cx="5188745" cy="4924307"/>
          </a:xfrm>
          <a:prstGeom prst="line">
            <a:avLst/>
          </a:prstGeom>
          <a:ln w="25400">
            <a:solidFill>
              <a:srgbClr val="FF4013"/>
            </a:solidFill>
            <a:miter lim="400000"/>
            <a:headEnd type="stealth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04" name="Line"/>
          <p:cNvSpPr/>
          <p:nvPr/>
        </p:nvSpPr>
        <p:spPr>
          <a:xfrm flipV="1">
            <a:off x="10966846" y="3759200"/>
            <a:ext cx="18655" cy="3287614"/>
          </a:xfrm>
          <a:prstGeom prst="line">
            <a:avLst/>
          </a:prstGeom>
          <a:ln w="25400">
            <a:solidFill>
              <a:srgbClr val="FF4013"/>
            </a:solidFill>
            <a:miter lim="400000"/>
            <a:headEnd type="stealth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05" name="Line"/>
          <p:cNvSpPr/>
          <p:nvPr/>
        </p:nvSpPr>
        <p:spPr>
          <a:xfrm flipH="1" flipV="1">
            <a:off x="4462958" y="8570712"/>
            <a:ext cx="4325740" cy="697113"/>
          </a:xfrm>
          <a:prstGeom prst="line">
            <a:avLst/>
          </a:prstGeom>
          <a:ln w="25400">
            <a:solidFill>
              <a:srgbClr val="FF4013"/>
            </a:solidFill>
            <a:miter lim="400000"/>
            <a:headEnd type="stealth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06" name="Death &amp; Hades…"/>
          <p:cNvSpPr/>
          <p:nvPr/>
        </p:nvSpPr>
        <p:spPr>
          <a:xfrm rot="590649">
            <a:off x="5444416" y="8637028"/>
            <a:ext cx="2730501" cy="635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defTabSz="457200">
              <a:defRPr sz="18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Death &amp; Hades</a:t>
            </a:r>
          </a:p>
          <a:p>
            <a:pPr defTabSz="457200">
              <a:defRPr sz="18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Rev 20:14; I Cor 25:26</a:t>
            </a:r>
          </a:p>
        </p:txBody>
      </p:sp>
      <p:sp>
        <p:nvSpPr>
          <p:cNvPr id="207" name="Those whose names not in book of life…"/>
          <p:cNvSpPr/>
          <p:nvPr/>
        </p:nvSpPr>
        <p:spPr>
          <a:xfrm rot="5400000">
            <a:off x="9005658" y="4851400"/>
            <a:ext cx="3708401" cy="762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defTabSz="457200">
              <a:defRPr sz="18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Those whose names not in book of life</a:t>
            </a:r>
          </a:p>
          <a:p>
            <a:pPr defTabSz="457200">
              <a:defRPr sz="18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Rev 20:15</a:t>
            </a:r>
          </a:p>
        </p:txBody>
      </p:sp>
      <p:sp>
        <p:nvSpPr>
          <p:cNvPr id="208" name="II Peter 3:10-13"/>
          <p:cNvSpPr/>
          <p:nvPr/>
        </p:nvSpPr>
        <p:spPr>
          <a:xfrm rot="16200000">
            <a:off x="10604500" y="762000"/>
            <a:ext cx="1676400" cy="393700"/>
          </a:xfrm>
          <a:prstGeom prst="rect">
            <a:avLst/>
          </a:prstGeom>
          <a:solidFill>
            <a:srgbClr val="FF625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defTabSz="457200">
              <a:defRPr sz="18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II Peter 3:10-13</a:t>
            </a:r>
          </a:p>
        </p:txBody>
      </p:sp>
      <p:sp>
        <p:nvSpPr>
          <p:cNvPr id="209" name="Text"/>
          <p:cNvSpPr txBox="1"/>
          <p:nvPr/>
        </p:nvSpPr>
        <p:spPr>
          <a:xfrm>
            <a:off x="229722" y="7378700"/>
            <a:ext cx="2758058" cy="161290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/>
          </a:p>
          <a:p>
            <a:pPr>
              <a:defRPr sz="200"/>
            </a:pPr>
          </a:p>
          <a:p>
            <a:pPr>
              <a:defRPr sz="200"/>
            </a:pPr>
          </a:p>
          <a:p>
            <a:pPr>
              <a:defRPr sz="200"/>
            </a:pPr>
          </a:p>
          <a:p>
            <a:pPr>
              <a:defRPr sz="200"/>
            </a:pPr>
          </a:p>
          <a:p>
            <a:pPr>
              <a:defRPr sz="200"/>
            </a:pPr>
          </a:p>
          <a:p>
            <a:pPr>
              <a:defRPr sz="200"/>
            </a:pPr>
          </a:p>
          <a:p>
            <a:pPr>
              <a:defRPr sz="200"/>
            </a:pPr>
          </a:p>
          <a:p>
            <a:pPr>
              <a:defRPr sz="200"/>
            </a:pPr>
          </a:p>
          <a:p>
            <a:pPr>
              <a:defRPr sz="200"/>
            </a:pPr>
          </a:p>
          <a:p>
            <a:pPr>
              <a:defRPr sz="200"/>
            </a:pPr>
          </a:p>
          <a:p>
            <a:pPr>
              <a:defRPr sz="200"/>
            </a:pPr>
          </a:p>
          <a:p>
            <a:pPr>
              <a:defRPr sz="200"/>
            </a:pPr>
          </a:p>
          <a:p>
            <a:pPr>
              <a:defRPr sz="200"/>
            </a:pPr>
          </a:p>
          <a:p>
            <a:pPr>
              <a:defRPr sz="200"/>
            </a:pPr>
          </a:p>
          <a:p>
            <a:pPr>
              <a:defRPr sz="200"/>
            </a:pPr>
          </a:p>
          <a:p>
            <a:pPr>
              <a:defRPr sz="200"/>
            </a:pPr>
          </a:p>
          <a:p>
            <a:pPr>
              <a:defRPr sz="200"/>
            </a:pPr>
          </a:p>
          <a:p>
            <a:pPr>
              <a:defRPr sz="200"/>
            </a:pPr>
          </a:p>
          <a:p>
            <a:pPr>
              <a:defRPr sz="200"/>
            </a:pPr>
          </a:p>
          <a:p>
            <a:pPr>
              <a:defRPr sz="200"/>
            </a:pPr>
          </a:p>
          <a:p>
            <a:pPr>
              <a:defRPr sz="200"/>
            </a:pPr>
          </a:p>
          <a:p>
            <a:pPr>
              <a:defRPr sz="200"/>
            </a:pPr>
          </a:p>
          <a:p>
            <a:pPr>
              <a:defRPr sz="200"/>
            </a:pPr>
          </a:p>
          <a:p>
            <a:pPr>
              <a:defRPr sz="200"/>
            </a:pPr>
          </a:p>
          <a:p>
            <a:pPr>
              <a:defRPr sz="200"/>
            </a:pPr>
          </a:p>
          <a:p>
            <a:pPr>
              <a:defRPr sz="200"/>
            </a:pPr>
          </a:p>
          <a:p>
            <a:pPr>
              <a:defRPr sz="200"/>
            </a:pPr>
          </a:p>
          <a:p>
            <a:pPr>
              <a:defRPr sz="200"/>
            </a:pPr>
          </a:p>
          <a:p>
            <a:pPr>
              <a:defRPr sz="200"/>
            </a:pPr>
          </a:p>
          <a:p>
            <a:pPr>
              <a:defRPr sz="200"/>
            </a:pPr>
          </a:p>
          <a:p>
            <a:pPr>
              <a:defRPr sz="200"/>
            </a:pPr>
          </a:p>
          <a:p>
            <a:pPr>
              <a:defRPr sz="200"/>
            </a:pPr>
          </a:p>
          <a:p>
            <a:pPr>
              <a:defRPr sz="200"/>
            </a:pPr>
          </a:p>
          <a:p>
            <a:pPr>
              <a:defRPr sz="200"/>
            </a:pPr>
          </a:p>
        </p:txBody>
      </p:sp>
      <p:sp>
        <p:nvSpPr>
          <p:cNvPr id="210" name="Line"/>
          <p:cNvSpPr/>
          <p:nvPr/>
        </p:nvSpPr>
        <p:spPr>
          <a:xfrm flipH="1" flipV="1">
            <a:off x="13064" y="5741424"/>
            <a:ext cx="3264529" cy="2200244"/>
          </a:xfrm>
          <a:prstGeom prst="line">
            <a:avLst/>
          </a:prstGeom>
          <a:ln w="25400">
            <a:solidFill>
              <a:srgbClr val="FF4013"/>
            </a:solidFill>
            <a:miter lim="400000"/>
            <a:headEnd type="stealth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11" name="Line"/>
          <p:cNvSpPr/>
          <p:nvPr/>
        </p:nvSpPr>
        <p:spPr>
          <a:xfrm>
            <a:off x="941354" y="5838428"/>
            <a:ext cx="1596398" cy="20434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21600" y="11501"/>
                </a:lnTo>
                <a:lnTo>
                  <a:pt x="21106" y="19920"/>
                </a:lnTo>
                <a:lnTo>
                  <a:pt x="19766" y="21600"/>
                </a:lnTo>
              </a:path>
            </a:pathLst>
          </a:custGeom>
          <a:ln w="25400">
            <a:solidFill>
              <a:srgbClr val="669C35"/>
            </a:solidFill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212" name="Line"/>
          <p:cNvSpPr/>
          <p:nvPr/>
        </p:nvSpPr>
        <p:spPr>
          <a:xfrm flipH="1" flipV="1">
            <a:off x="4232" y="5719233"/>
            <a:ext cx="1137958" cy="2185492"/>
          </a:xfrm>
          <a:prstGeom prst="line">
            <a:avLst/>
          </a:prstGeom>
          <a:ln w="25400">
            <a:solidFill>
              <a:srgbClr val="669C35"/>
            </a:solidFill>
            <a:miter lim="400000"/>
            <a:headEnd type="stealth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13" name="OT Saints…"/>
          <p:cNvSpPr/>
          <p:nvPr/>
        </p:nvSpPr>
        <p:spPr>
          <a:xfrm>
            <a:off x="83610" y="6901174"/>
            <a:ext cx="1028701" cy="965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algn="l" defTabSz="457200">
              <a:defRPr sz="18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OT Saints</a:t>
            </a:r>
          </a:p>
          <a:p>
            <a:pPr algn="l" defTabSz="457200">
              <a:defRPr sz="18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Dan 12:1-3, 13</a:t>
            </a:r>
          </a:p>
        </p:txBody>
      </p:sp>
      <p:sp>
        <p:nvSpPr>
          <p:cNvPr id="214" name="Line"/>
          <p:cNvSpPr/>
          <p:nvPr/>
        </p:nvSpPr>
        <p:spPr>
          <a:xfrm flipV="1">
            <a:off x="3626445" y="5702300"/>
            <a:ext cx="18455" cy="2052936"/>
          </a:xfrm>
          <a:prstGeom prst="line">
            <a:avLst/>
          </a:prstGeom>
          <a:ln w="25400">
            <a:solidFill>
              <a:srgbClr val="FF4013"/>
            </a:solidFill>
            <a:miter lim="400000"/>
            <a:headEnd type="stealth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15" name="Armageddon"/>
          <p:cNvSpPr/>
          <p:nvPr/>
        </p:nvSpPr>
        <p:spPr>
          <a:xfrm>
            <a:off x="6778217" y="4568825"/>
            <a:ext cx="1422401" cy="5492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defTabSz="457200">
              <a:defRPr sz="18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Armageddon</a:t>
            </a:r>
          </a:p>
        </p:txBody>
      </p:sp>
      <p:sp>
        <p:nvSpPr>
          <p:cNvPr id="216" name="Line"/>
          <p:cNvSpPr/>
          <p:nvPr/>
        </p:nvSpPr>
        <p:spPr>
          <a:xfrm flipH="1">
            <a:off x="4598572" y="681334"/>
            <a:ext cx="944600" cy="1"/>
          </a:xfrm>
          <a:prstGeom prst="line">
            <a:avLst/>
          </a:prstGeom>
          <a:ln w="63500">
            <a:solidFill>
              <a:srgbClr val="669C35"/>
            </a:solidFill>
            <a:miter lim="400000"/>
            <a:headEnd type="stealth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17" name="Eph 4:8-10…"/>
          <p:cNvSpPr/>
          <p:nvPr/>
        </p:nvSpPr>
        <p:spPr>
          <a:xfrm>
            <a:off x="146522" y="2290695"/>
            <a:ext cx="1581448" cy="1168401"/>
          </a:xfrm>
          <a:prstGeom prst="rect">
            <a:avLst/>
          </a:prstGeom>
          <a:solidFill>
            <a:srgbClr val="FFFFFF">
              <a:alpha val="75155"/>
            </a:srgb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defTabSz="457200">
              <a:defRPr sz="1800">
                <a:latin typeface="Helvetica"/>
                <a:ea typeface="Helvetica"/>
                <a:cs typeface="Helvetica"/>
                <a:sym typeface="Helvetica"/>
              </a:defRPr>
            </a:pPr>
            <a:r>
              <a:t>Eph 4:8-10</a:t>
            </a:r>
          </a:p>
          <a:p>
            <a:pPr defTabSz="457200">
              <a:defRPr sz="1800">
                <a:latin typeface="Helvetica"/>
                <a:ea typeface="Helvetica"/>
                <a:cs typeface="Helvetica"/>
                <a:sym typeface="Helvetica"/>
              </a:defRPr>
            </a:pPr>
            <a:r>
              <a:t>I Pet 3:18-20</a:t>
            </a:r>
          </a:p>
          <a:p>
            <a:pPr defTabSz="457200">
              <a:defRPr sz="1800">
                <a:latin typeface="Helvetica"/>
                <a:ea typeface="Helvetica"/>
                <a:cs typeface="Helvetica"/>
                <a:sym typeface="Helvetica"/>
              </a:defRPr>
            </a:pPr>
            <a:r>
              <a:t>Ps 68:18</a:t>
            </a:r>
          </a:p>
          <a:p>
            <a:pPr defTabSz="457200">
              <a:defRPr sz="1800">
                <a:latin typeface="Helvetica"/>
                <a:ea typeface="Helvetica"/>
                <a:cs typeface="Helvetica"/>
                <a:sym typeface="Helvetica"/>
              </a:defRPr>
            </a:pPr>
            <a:r>
              <a:t>II Cor 12:2-4</a:t>
            </a:r>
          </a:p>
        </p:txBody>
      </p:sp>
      <p:sp>
        <p:nvSpPr>
          <p:cNvPr id="218" name="Christ…"/>
          <p:cNvSpPr/>
          <p:nvPr/>
        </p:nvSpPr>
        <p:spPr>
          <a:xfrm>
            <a:off x="354142" y="4451350"/>
            <a:ext cx="1120008" cy="679450"/>
          </a:xfrm>
          <a:prstGeom prst="rect">
            <a:avLst/>
          </a:prstGeom>
          <a:solidFill>
            <a:srgbClr val="FFFFFF">
              <a:alpha val="75000"/>
            </a:srgb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defTabSz="457200">
              <a:defRPr sz="21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Christ </a:t>
            </a:r>
          </a:p>
          <a:p>
            <a:pPr defTabSz="457200">
              <a:defRPr sz="21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Ascends</a:t>
            </a:r>
          </a:p>
        </p:txBody>
      </p:sp>
      <p:sp>
        <p:nvSpPr>
          <p:cNvPr id="219" name="Matt 27:52…"/>
          <p:cNvSpPr txBox="1"/>
          <p:nvPr/>
        </p:nvSpPr>
        <p:spPr>
          <a:xfrm>
            <a:off x="93007" y="5930782"/>
            <a:ext cx="1009906" cy="824135"/>
          </a:xfrm>
          <a:prstGeom prst="rect">
            <a:avLst/>
          </a:prstGeom>
          <a:solidFill>
            <a:srgbClr val="FFFFFF">
              <a:alpha val="74000"/>
            </a:srgb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algn="l" defTabSz="457200">
              <a:defRPr sz="1800">
                <a:latin typeface="Helvetica"/>
                <a:ea typeface="Helvetica"/>
                <a:cs typeface="Helvetica"/>
                <a:sym typeface="Helvetica"/>
              </a:defRPr>
            </a:pPr>
            <a:r>
              <a:t>Matt 27:52</a:t>
            </a:r>
          </a:p>
          <a:p>
            <a:pPr algn="l" defTabSz="457200">
              <a:defRPr sz="1800">
                <a:latin typeface="Helvetica"/>
                <a:ea typeface="Helvetica"/>
                <a:cs typeface="Helvetica"/>
                <a:sym typeface="Helvetica"/>
              </a:defRPr>
            </a:pPr>
            <a:r>
              <a:t>John 3:16</a:t>
            </a:r>
          </a:p>
        </p:txBody>
      </p:sp>
      <p:sp>
        <p:nvSpPr>
          <p:cNvPr id="220" name="fate of unbelievers who die…"/>
          <p:cNvSpPr txBox="1"/>
          <p:nvPr/>
        </p:nvSpPr>
        <p:spPr>
          <a:xfrm>
            <a:off x="14328" y="24349"/>
            <a:ext cx="2794001" cy="540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algn="l" defTabSz="457200">
              <a:defRPr sz="1700">
                <a:solidFill>
                  <a:srgbClr val="FF4013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fate of unbelievers who die</a:t>
            </a:r>
          </a:p>
          <a:p>
            <a:pPr algn="l" defTabSz="457200">
              <a:defRPr sz="1700">
                <a:solidFill>
                  <a:srgbClr val="4F7A28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fate of believers who die</a:t>
            </a:r>
          </a:p>
        </p:txBody>
      </p:sp>
      <p:sp>
        <p:nvSpPr>
          <p:cNvPr id="221" name="Line"/>
          <p:cNvSpPr/>
          <p:nvPr/>
        </p:nvSpPr>
        <p:spPr>
          <a:xfrm>
            <a:off x="4973705" y="3769982"/>
            <a:ext cx="970670" cy="1915173"/>
          </a:xfrm>
          <a:prstGeom prst="line">
            <a:avLst/>
          </a:prstGeom>
          <a:ln w="25400">
            <a:solidFill>
              <a:srgbClr val="669C35"/>
            </a:solidFill>
            <a:miter lim="400000"/>
            <a:headEnd type="stealth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7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Class="entr" nodeType="with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Class="entr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Class="entr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Subtype="0" presetID="1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Class="entr" nodeType="clickEffect" presetSubtype="0" presetID="1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Class="entr" nodeType="clickEffect" presetSubtype="0" presetID="1" grpId="1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4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Class="entr" nodeType="clickEffect" presetSubtype="0" presetID="1" grpId="1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8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Class="entr" nodeType="afterEffect" presetSubtype="0" presetID="1" grpId="1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1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Class="entr" nodeType="clickEffect" presetSubtype="0" presetID="1" grpId="1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5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Class="entr" nodeType="clickEffect" presetSubtype="0" presetID="1" grpId="2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9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Class="entr" nodeType="clickEffect" presetSubtype="0" presetID="1" grpId="2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3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Class="entr" nodeType="clickEffect" presetSubtype="0" presetID="1" grpId="2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7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Class="entr" nodeType="clickEffect" presetSubtype="0" presetID="1" grpId="2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1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Class="entr" nodeType="clickEffect" presetSubtype="0" presetID="1" grpId="2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5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Class="entr" nodeType="clickEffect" presetSubtype="0" presetID="1" grpId="2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9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Class="entr" nodeType="clickEffect" presetSubtype="0" presetID="1" grpId="2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3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Class="entr" nodeType="clickEffect" presetSubtype="0" presetID="1" grpId="2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7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Class="exit" nodeType="clickEffect" presetSubtype="8" presetID="22" grpId="2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wipe(left)" transition="out">
                                      <p:cBhvr>
                                        <p:cTn id="121" dur="2000" fill="hold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Class="entr" nodeType="clickEffect" presetSubtype="0" presetID="1" grpId="2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6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Class="entr" nodeType="clickEffect" presetSubtype="0" presetID="1" grpId="3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Class="entr" nodeType="clickEffect" presetSubtype="0" presetID="1" grpId="3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4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Class="entr" nodeType="clickEffect" presetSubtype="0" presetID="1" grpId="3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8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Class="entr" nodeType="clickEffect" presetSubtype="0" presetID="1" grpId="3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2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Class="entr" nodeType="clickEffect" presetSubtype="0" presetID="1" grpId="3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6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Class="entr" nodeType="clickEffect" presetSubtype="0" presetID="1" grpId="3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Class="entr" nodeType="clickEffect" presetSubtype="0" presetID="1" grpId="3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4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Class="entr" nodeType="clickEffect" presetSubtype="0" presetID="1" grpId="3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8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Class="entr" nodeType="clickEffect" presetSubtype="0" presetID="1" grpId="3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2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Class="entr" nodeType="clickEffect" presetSubtype="0" presetID="1" grpId="3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6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Class="entr" nodeType="clickEffect" presetSubtype="0" presetID="1" grpId="4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Class="entr" nodeType="clickEffect" presetSubtype="0" presetID="1" grpId="4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4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Class="emph" nodeType="clickEffect" presetSubtype="0" presetID="6" grpId="42" fill="hold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78" dur="1750" fill="hold"/>
                                        <p:tgtEl>
                                          <p:spTgt spid="187"/>
                                        </p:tgtEl>
                                      </p:cBhvr>
                                      <p:by x="124077" y="124077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Class="entr" nodeType="clickEffect" presetSubtype="0" presetID="1" grpId="4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2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Class="entr" nodeType="clickEffect" presetSubtype="0" presetID="1" grpId="4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6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Class="entr" nodeType="clickEffect" presetSubtype="0" presetID="1" grpId="4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Class="entr" nodeType="clickEffect" presetSubtype="0" presetID="1" grpId="4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4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Class="entr" nodeType="afterEffect" presetSubtype="0" presetID="1" grpId="4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7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Class="entr" nodeType="clickEffect" presetSubtype="0" presetID="1" grpId="4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1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Class="entr" nodeType="clickEffect" presetSubtype="0" presetID="1" grpId="4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5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Class="entr" nodeType="clickEffect" presetSubtype="0" presetID="1" grpId="5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9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Class="entr" nodeType="clickEffect" presetSubtype="0" presetID="1" grpId="5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3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Class="entr" nodeType="clickEffect" presetSubtype="0" presetID="1" grpId="5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7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Class="entr" nodeType="clickEffect" presetSubtype="0" presetID="1" grpId="5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1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Class="entr" nodeType="clickEffect" presetSubtype="0" presetID="1" grpId="5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5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Class="entr" nodeType="clickEffect" presetSubtype="0" presetID="1" grpId="5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9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Class="entr" nodeType="clickEffect" presetSubtype="0" presetID="1" grpId="5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3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Class="entr" nodeType="clickEffect" presetSubtype="0" presetID="1" grpId="5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7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Class="entr" nodeType="afterEffect" presetSubtype="0" presetID="1" grpId="5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Class="entr" nodeType="clickEffect" presetSubtype="0" presetID="1" grpId="5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4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Class="entr" nodeType="clickEffect" presetSubtype="0" presetID="1" grpId="6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8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Class="entr" nodeType="afterEffect" presetSubtype="0" presetID="1" grpId="6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1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" fill="hold">
                      <p:stCondLst>
                        <p:cond delay="indefinite"/>
                      </p:stCondLst>
                      <p:childTnLst>
                        <p:par>
                          <p:cTn id="253" fill="hold">
                            <p:stCondLst>
                              <p:cond delay="0"/>
                            </p:stCondLst>
                            <p:childTnLst>
                              <p:par>
                                <p:cTn id="254" presetClass="entr" nodeType="clickEffect" presetSubtype="0" presetID="1" grpId="6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5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>
                      <p:stCondLst>
                        <p:cond delay="indefinite"/>
                      </p:stCondLst>
                      <p:childTnLst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presetClass="entr" nodeType="clickEffect" presetSubtype="0" presetID="1" grpId="6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9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0" fill="hold">
                      <p:stCondLst>
                        <p:cond delay="indefinite"/>
                      </p:stCondLst>
                      <p:childTnLst>
                        <p:par>
                          <p:cTn id="261" fill="hold">
                            <p:stCondLst>
                              <p:cond delay="0"/>
                            </p:stCondLst>
                            <p:childTnLst>
                              <p:par>
                                <p:cTn id="262" presetClass="entr" nodeType="clickEffect" presetSubtype="0" presetID="1" grpId="6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3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4" fill="hold">
                      <p:stCondLst>
                        <p:cond delay="indefinite"/>
                      </p:stCondLst>
                      <p:childTnLst>
                        <p:par>
                          <p:cTn id="265" fill="hold">
                            <p:stCondLst>
                              <p:cond delay="0"/>
                            </p:stCondLst>
                            <p:childTnLst>
                              <p:par>
                                <p:cTn id="266" presetClass="entr" nodeType="clickEffect" presetSubtype="0" presetID="1" grpId="6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7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" fill="hold">
                      <p:stCondLst>
                        <p:cond delay="indefinite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Class="entr" nodeType="clickEffect" presetSubtype="0" presetID="1" grpId="6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1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2" fill="hold">
                      <p:stCondLst>
                        <p:cond delay="indefinite"/>
                      </p:stCondLst>
                      <p:childTnLst>
                        <p:par>
                          <p:cTn id="273" fill="hold">
                            <p:stCondLst>
                              <p:cond delay="0"/>
                            </p:stCondLst>
                            <p:childTnLst>
                              <p:par>
                                <p:cTn id="274" presetClass="entr" nodeType="clickEffect" presetSubtype="0" presetID="1" grpId="6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5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6" fill="hold">
                      <p:stCondLst>
                        <p:cond delay="indefinite"/>
                      </p:stCondLst>
                      <p:childTnLst>
                        <p:par>
                          <p:cTn id="277" fill="hold">
                            <p:stCondLst>
                              <p:cond delay="0"/>
                            </p:stCondLst>
                            <p:childTnLst>
                              <p:par>
                                <p:cTn id="278" presetClass="entr" nodeType="clickEffect" presetSubtype="0" presetID="1" grpId="6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9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Class="entr" nodeType="afterEffect" presetSubtype="0" presetID="1" grpId="6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2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Class="entr" nodeType="clickEffect" presetSubtype="0" presetID="1" grpId="7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6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7" fill="hold">
                      <p:stCondLst>
                        <p:cond delay="indefinite"/>
                      </p:stCondLst>
                      <p:childTnLst>
                        <p:par>
                          <p:cTn id="288" fill="hold">
                            <p:stCondLst>
                              <p:cond delay="0"/>
                            </p:stCondLst>
                            <p:childTnLst>
                              <p:par>
                                <p:cTn id="289" presetClass="entr" nodeType="clickEffect" presetSubtype="0" presetID="1" grpId="7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1" fill="hold">
                      <p:stCondLst>
                        <p:cond delay="indefinite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Class="entr" nodeType="clickEffect" presetSubtype="0" presetID="1" grpId="7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4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5" fill="hold">
                      <p:stCondLst>
                        <p:cond delay="indefinite"/>
                      </p:stCondLst>
                      <p:childTnLst>
                        <p:par>
                          <p:cTn id="296" fill="hold">
                            <p:stCondLst>
                              <p:cond delay="0"/>
                            </p:stCondLst>
                            <p:childTnLst>
                              <p:par>
                                <p:cTn id="297" presetClass="entr" nodeType="clickEffect" presetSubtype="0" presetID="1" grpId="7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8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9" fill="hold">
                      <p:stCondLst>
                        <p:cond delay="indefinite"/>
                      </p:stCondLst>
                      <p:childTnLst>
                        <p:par>
                          <p:cTn id="300" fill="hold">
                            <p:stCondLst>
                              <p:cond delay="0"/>
                            </p:stCondLst>
                            <p:childTnLst>
                              <p:par>
                                <p:cTn id="301" presetClass="entr" nodeType="clickEffect" presetSubtype="0" presetID="1" grpId="7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2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3" fill="hold">
                      <p:stCondLst>
                        <p:cond delay="indefinite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Class="entr" nodeType="clickEffect" presetSubtype="0" presetID="1" grpId="7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6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7" fill="hold">
                      <p:stCondLst>
                        <p:cond delay="indefinite"/>
                      </p:stCondLst>
                      <p:childTnLst>
                        <p:par>
                          <p:cTn id="308" fill="hold">
                            <p:stCondLst>
                              <p:cond delay="0"/>
                            </p:stCondLst>
                            <p:childTnLst>
                              <p:par>
                                <p:cTn id="309" presetClass="entr" nodeType="clickEffect" presetSubtype="0" presetID="1" grpId="7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57" grpId="5"/>
      <p:bldP build="whole" bldLvl="1" animBg="1" rev="0" advAuto="0" spid="161" grpId="15"/>
      <p:bldP build="whole" bldLvl="1" animBg="1" rev="0" advAuto="0" spid="145" grpId="12"/>
      <p:bldP build="whole" bldLvl="1" animBg="1" rev="0" advAuto="0" spid="169" grpId="24"/>
      <p:bldP build="whole" bldLvl="1" animBg="1" rev="0" advAuto="0" spid="210" grpId="20"/>
      <p:bldP build="whole" bldLvl="1" animBg="1" rev="0" advAuto="0" spid="166" grpId="8"/>
      <p:bldP build="whole" bldLvl="1" animBg="1" rev="0" advAuto="0" spid="200" grpId="66"/>
      <p:bldP build="whole" bldLvl="1" animBg="1" rev="0" advAuto="0" spid="185" grpId="47"/>
      <p:bldP build="whole" bldLvl="1" animBg="1" rev="0" advAuto="0" spid="195" grpId="62"/>
      <p:bldP build="whole" bldLvl="1" animBg="1" rev="0" advAuto="0" spid="215" grpId="52"/>
      <p:bldP build="whole" bldLvl="1" animBg="1" rev="0" advAuto="0" spid="205" grpId="72"/>
      <p:bldP build="whole" bldLvl="1" animBg="1" rev="0" advAuto="0" spid="175" grpId="33"/>
      <p:bldP build="whole" bldLvl="1" animBg="1" rev="0" advAuto="0" spid="214" grpId="34"/>
      <p:bldP build="whole" bldLvl="1" animBg="1" rev="0" advAuto="0" spid="187" grpId="39"/>
      <p:bldP build="whole" bldLvl="1" animBg="1" rev="0" advAuto="0" spid="181" grpId="51"/>
      <p:bldP build="whole" bldLvl="1" animBg="1" rev="0" advAuto="0" spid="187" grpId="42"/>
      <p:bldP build="whole" bldLvl="1" animBg="1" rev="0" advAuto="0" spid="188" grpId="41"/>
      <p:bldP build="whole" bldLvl="1" animBg="1" rev="0" advAuto="0" spid="162" grpId="16"/>
      <p:bldP build="whole" bldLvl="1" animBg="1" rev="0" advAuto="0" spid="192" grpId="59"/>
      <p:bldP build="whole" bldLvl="1" animBg="1" rev="0" advAuto="0" spid="171" grpId="31"/>
      <p:bldP build="whole" bldLvl="1" animBg="1" rev="0" advAuto="0" spid="163" grpId="21"/>
      <p:bldP build="whole" bldLvl="1" animBg="1" rev="0" advAuto="0" spid="158" grpId="10"/>
      <p:bldP build="whole" bldLvl="1" animBg="1" rev="0" advAuto="0" spid="152" grpId="4"/>
      <p:bldP build="whole" bldLvl="1" animBg="1" rev="0" advAuto="0" spid="204" grpId="74"/>
      <p:bldP build="whole" bldLvl="1" animBg="1" rev="0" advAuto="0" spid="199" grpId="64"/>
      <p:bldP build="whole" bldLvl="1" animBg="1" rev="0" advAuto="0" spid="209" grpId="29"/>
      <p:bldP build="whole" bldLvl="1" animBg="1" rev="0" advAuto="0" spid="160" grpId="14"/>
      <p:bldP build="whole" bldLvl="1" animBg="1" rev="0" advAuto="0" spid="165" grpId="7"/>
      <p:bldP build="whole" bldLvl="1" animBg="1" rev="0" advAuto="0" spid="191" grpId="53"/>
      <p:bldP build="whole" bldLvl="1" animBg="1" rev="0" advAuto="0" spid="219" grpId="18"/>
      <p:bldP build="whole" bldLvl="1" animBg="1" rev="0" advAuto="0" spid="203" grpId="70"/>
      <p:bldP build="whole" bldLvl="1" animBg="1" rev="0" advAuto="0" spid="206" grpId="71"/>
      <p:bldP build="whole" bldLvl="1" animBg="1" rev="0" advAuto="0" spid="211" grpId="26"/>
      <p:bldP build="whole" bldLvl="1" animBg="1" rev="0" advAuto="0" spid="159" grpId="11"/>
      <p:bldP build="whole" bldLvl="1" animBg="1" rev="0" advAuto="0" spid="177" grpId="38"/>
      <p:bldP build="whole" bldLvl="1" animBg="1" rev="0" advAuto="0" spid="179" grpId="49"/>
      <p:bldP build="whole" bldLvl="1" animBg="1" rev="0" advAuto="0" spid="160" grpId="28"/>
      <p:bldP build="whole" bldLvl="1" animBg="1" rev="0" advAuto="0" spid="189" grpId="54"/>
      <p:bldP build="whole" bldLvl="1" animBg="1" rev="0" advAuto="0" spid="194" grpId="57"/>
      <p:bldP build="whole" bldLvl="1" animBg="1" rev="0" advAuto="0" spid="212" grpId="19"/>
      <p:bldP build="whole" bldLvl="1" animBg="1" rev="0" advAuto="0" spid="139" grpId="6"/>
      <p:bldP build="p" bldLvl="5" animBg="1" rev="0" advAuto="0" spid="218" grpId="1"/>
      <p:bldP build="whole" bldLvl="1" animBg="1" rev="0" advAuto="0" spid="207" grpId="73"/>
      <p:bldP build="whole" bldLvl="1" animBg="1" rev="0" advAuto="0" spid="154" grpId="13"/>
      <p:bldP build="whole" bldLvl="1" animBg="1" rev="0" advAuto="0" spid="168" grpId="23"/>
      <p:bldP build="whole" bldLvl="1" animBg="1" rev="0" advAuto="0" spid="202" grpId="68"/>
      <p:bldP build="whole" bldLvl="1" animBg="1" rev="0" advAuto="0" spid="190" grpId="55"/>
      <p:bldP build="whole" bldLvl="1" animBg="1" rev="0" advAuto="0" spid="150" grpId="69"/>
      <p:bldP build="whole" bldLvl="1" animBg="1" rev="0" advAuto="0" spid="137" grpId="61"/>
      <p:bldP build="whole" bldLvl="1" animBg="1" rev="0" advAuto="0" spid="208" grpId="75"/>
      <p:bldP build="whole" bldLvl="1" animBg="1" rev="0" advAuto="0" spid="153" grpId="76"/>
      <p:bldP build="whole" bldLvl="1" animBg="1" rev="0" advAuto="0" spid="180" grpId="50"/>
      <p:bldP build="whole" bldLvl="1" animBg="1" rev="0" advAuto="0" spid="183" grpId="44"/>
      <p:bldP build="whole" bldLvl="1" animBg="1" rev="0" advAuto="0" spid="173" grpId="3"/>
      <p:bldP build="whole" bldLvl="1" animBg="1" rev="0" advAuto="0" spid="138" grpId="56"/>
      <p:bldP build="whole" bldLvl="1" animBg="1" rev="0" advAuto="0" spid="221" grpId="40"/>
      <p:bldP build="whole" bldLvl="1" animBg="1" rev="0" advAuto="0" spid="213" grpId="17"/>
      <p:bldP build="whole" bldLvl="1" animBg="1" rev="0" advAuto="0" spid="144" grpId="9"/>
      <p:bldP build="whole" bldLvl="1" animBg="1" rev="0" advAuto="0" spid="196" grpId="63"/>
      <p:bldP build="whole" bldLvl="1" animBg="1" rev="0" advAuto="0" spid="186" grpId="46"/>
      <p:bldP build="whole" bldLvl="1" animBg="1" rev="0" advAuto="0" spid="167" grpId="22"/>
      <p:bldP build="whole" bldLvl="1" animBg="1" rev="0" advAuto="0" spid="217" grpId="25"/>
      <p:bldP build="whole" bldLvl="1" animBg="1" rev="0" advAuto="0" spid="170" grpId="27"/>
      <p:bldP build="whole" bldLvl="1" animBg="1" rev="0" advAuto="0" spid="198" grpId="65"/>
      <p:bldP build="whole" bldLvl="1" animBg="1" rev="0" advAuto="0" spid="201" grpId="60"/>
      <p:bldP build="whole" bldLvl="1" animBg="1" rev="0" advAuto="0" spid="149" grpId="35"/>
      <p:bldP build="whole" bldLvl="1" animBg="1" rev="0" advAuto="0" spid="178" grpId="37"/>
      <p:bldP build="whole" bldLvl="1" animBg="1" rev="0" advAuto="0" spid="155" grpId="30"/>
      <p:bldP build="whole" bldLvl="1" animBg="1" rev="0" advAuto="0" spid="197" grpId="67"/>
      <p:bldP build="whole" bldLvl="1" animBg="1" rev="0" advAuto="0" spid="176" grpId="36"/>
      <p:bldP build="whole" bldLvl="1" animBg="1" rev="0" advAuto="0" spid="193" grpId="58"/>
      <p:bldP build="whole" bldLvl="1" animBg="1" rev="0" advAuto="0" spid="182" grpId="43"/>
      <p:bldP build="whole" bldLvl="1" animBg="1" rev="0" advAuto="0" spid="184" grpId="45"/>
      <p:bldP build="whole" bldLvl="1" animBg="1" rev="0" advAuto="0" spid="216" grpId="48"/>
      <p:bldP build="p" bldLvl="5" animBg="1" rev="0" advAuto="0" spid="172" grpId="2"/>
      <p:bldP build="whole" bldLvl="1" animBg="1" rev="0" advAuto="0" spid="174" grpId="32"/>
    </p:bldLst>
  </p:timing>
</p:sld>
</file>

<file path=ppt/theme/_rels/theme1.xml.rels><?xml version="1.0" encoding="UTF-8"?>
<Relationships xmlns="http://schemas.openxmlformats.org/package/2006/relationships"><Relationship Id="rId1" Type="http://schemas.openxmlformats.org/officeDocument/2006/relationships/image" Target="../media/image1.png"/></Relationships>

</file>

<file path=ppt/theme/_rels/theme2.xml.rels><?xml version="1.0" encoding="UTF-8"?>
<Relationships xmlns="http://schemas.openxmlformats.org/package/2006/relationships"><Relationship Id="rId1" Type="http://schemas.openxmlformats.org/officeDocument/2006/relationships/image" Target="../media/image2.png"/></Relationships>
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Gill Sans"/>
        <a:ea typeface="Gill Sans"/>
        <a:cs typeface="Gill Sans"/>
      </a:majorFont>
      <a:minorFont>
        <a:latin typeface="Gill Sans"/>
        <a:ea typeface="Gill Sans"/>
        <a:cs typeface="Gill Sans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000" u="none" kumimoji="0" normalizeH="0">
            <a:ln>
              <a:noFill/>
            </a:ln>
            <a:solidFill>
              <a:srgbClr val="FFFFFF"/>
            </a:solidFill>
            <a:effectLst>
              <a:outerShdw sx="100000" sy="100000" kx="0" ky="0" algn="b" rotWithShape="0" blurRad="38100" dist="12700" dir="5400000">
                <a:srgbClr val="000000">
                  <a:alpha val="50000"/>
                </a:srgbClr>
              </a:outerShdw>
            </a:effectLst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2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Gill Sans"/>
        <a:ea typeface="Gill Sans"/>
        <a:cs typeface="Gill Sans"/>
      </a:majorFont>
      <a:minorFont>
        <a:latin typeface="Gill Sans"/>
        <a:ea typeface="Gill Sans"/>
        <a:cs typeface="Gill Sans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000" u="none" kumimoji="0" normalizeH="0">
            <a:ln>
              <a:noFill/>
            </a:ln>
            <a:solidFill>
              <a:srgbClr val="FFFFFF"/>
            </a:solidFill>
            <a:effectLst>
              <a:outerShdw sx="100000" sy="100000" kx="0" ky="0" algn="b" rotWithShape="0" blurRad="38100" dist="12700" dir="5400000">
                <a:srgbClr val="000000">
                  <a:alpha val="50000"/>
                </a:srgbClr>
              </a:outerShdw>
            </a:effectLst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2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